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8" r:id="rId3"/>
    <p:sldId id="257" r:id="rId4"/>
    <p:sldId id="258" r:id="rId5"/>
    <p:sldId id="259" r:id="rId6"/>
    <p:sldId id="271" r:id="rId7"/>
    <p:sldId id="260" r:id="rId8"/>
    <p:sldId id="272" r:id="rId9"/>
    <p:sldId id="261" r:id="rId10"/>
    <p:sldId id="262" r:id="rId11"/>
    <p:sldId id="264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36B"/>
    <a:srgbClr val="1EE25F"/>
    <a:srgbClr val="FF9900"/>
    <a:srgbClr val="0000FF"/>
    <a:srgbClr val="3DC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35A7E-8CFB-4828-8811-A31DA7785CFF}" type="doc">
      <dgm:prSet loTypeId="urn:microsoft.com/office/officeart/2005/8/layout/radial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5CCCE8-6719-42BF-AF8B-8E4F16CEF4B4}">
      <dgm:prSet phldrT="[Text]"/>
      <dgm:spPr/>
      <dgm:t>
        <a:bodyPr/>
        <a:lstStyle/>
        <a:p>
          <a:r>
            <a:rPr lang="en-US" dirty="0"/>
            <a:t>Middlemen</a:t>
          </a:r>
        </a:p>
      </dgm:t>
    </dgm:pt>
    <dgm:pt modelId="{EE0B330A-3346-45F8-85F7-56CEDD97C64D}" type="parTrans" cxnId="{C9DEFDA8-ED71-410F-A936-1E0AEEBB6E1F}">
      <dgm:prSet/>
      <dgm:spPr/>
      <dgm:t>
        <a:bodyPr/>
        <a:lstStyle/>
        <a:p>
          <a:endParaRPr lang="en-US"/>
        </a:p>
      </dgm:t>
    </dgm:pt>
    <dgm:pt modelId="{36599634-5F18-41AF-B8C3-C576BA9999FC}" type="sibTrans" cxnId="{C9DEFDA8-ED71-410F-A936-1E0AEEBB6E1F}">
      <dgm:prSet/>
      <dgm:spPr/>
      <dgm:t>
        <a:bodyPr/>
        <a:lstStyle/>
        <a:p>
          <a:endParaRPr lang="en-US"/>
        </a:p>
      </dgm:t>
    </dgm:pt>
    <dgm:pt modelId="{D3736F85-E3FA-4CD9-BD0B-EB64F2C14E59}">
      <dgm:prSet phldrT="[Text]" custT="1"/>
      <dgm:spPr/>
      <dgm:t>
        <a:bodyPr/>
        <a:lstStyle/>
        <a:p>
          <a:r>
            <a:rPr lang="en-US" sz="1400" dirty="0"/>
            <a:t>Less  diversified products 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AA8FDE32-2E83-4983-BDA3-C87A19035FBE}" type="parTrans" cxnId="{5B0EE96E-2D75-4B12-A717-C3C89BCA7CB0}">
      <dgm:prSet/>
      <dgm:spPr/>
      <dgm:t>
        <a:bodyPr/>
        <a:lstStyle/>
        <a:p>
          <a:endParaRPr lang="en-US"/>
        </a:p>
      </dgm:t>
    </dgm:pt>
    <dgm:pt modelId="{1FA297D6-0DED-429C-ABD8-6E2386282C80}" type="sibTrans" cxnId="{5B0EE96E-2D75-4B12-A717-C3C89BCA7CB0}">
      <dgm:prSet/>
      <dgm:spPr/>
      <dgm:t>
        <a:bodyPr/>
        <a:lstStyle/>
        <a:p>
          <a:endParaRPr lang="en-US"/>
        </a:p>
      </dgm:t>
    </dgm:pt>
    <dgm:pt modelId="{B00E1E03-D566-4E6E-9F4E-BA5D157496D7}">
      <dgm:prSet phldrT="[Text]"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Low animal welfare sensitization</a:t>
          </a:r>
        </a:p>
      </dgm:t>
    </dgm:pt>
    <dgm:pt modelId="{651B413E-FA99-4189-BAE0-78749A606EAA}" type="parTrans" cxnId="{24B65C40-0C10-4395-84D7-08F438A702F5}">
      <dgm:prSet/>
      <dgm:spPr/>
      <dgm:t>
        <a:bodyPr/>
        <a:lstStyle/>
        <a:p>
          <a:endParaRPr lang="en-US"/>
        </a:p>
      </dgm:t>
    </dgm:pt>
    <dgm:pt modelId="{728C4DFF-296B-4C4A-8480-230390C21FD8}" type="sibTrans" cxnId="{24B65C40-0C10-4395-84D7-08F438A702F5}">
      <dgm:prSet/>
      <dgm:spPr/>
      <dgm:t>
        <a:bodyPr/>
        <a:lstStyle/>
        <a:p>
          <a:endParaRPr lang="en-US"/>
        </a:p>
      </dgm:t>
    </dgm:pt>
    <dgm:pt modelId="{1981C226-3B20-4169-BB57-6D4EE57EE961}">
      <dgm:prSet phldrT="[Text]" custT="1"/>
      <dgm:spPr/>
      <dgm:t>
        <a:bodyPr/>
        <a:lstStyle/>
        <a:p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Long supply chains</a:t>
          </a:r>
        </a:p>
      </dgm:t>
    </dgm:pt>
    <dgm:pt modelId="{D4E631B1-1AAA-4D21-ABAF-DB963176CE6E}" type="parTrans" cxnId="{DD02A9CF-6C15-4C7E-AD89-8F55A5442439}">
      <dgm:prSet/>
      <dgm:spPr/>
      <dgm:t>
        <a:bodyPr/>
        <a:lstStyle/>
        <a:p>
          <a:endParaRPr lang="en-US"/>
        </a:p>
      </dgm:t>
    </dgm:pt>
    <dgm:pt modelId="{EC09673C-9374-4C3F-97F6-CFEDE1AA08AF}" type="sibTrans" cxnId="{DD02A9CF-6C15-4C7E-AD89-8F55A5442439}">
      <dgm:prSet/>
      <dgm:spPr/>
      <dgm:t>
        <a:bodyPr/>
        <a:lstStyle/>
        <a:p>
          <a:endParaRPr lang="en-US"/>
        </a:p>
      </dgm:t>
    </dgm:pt>
    <dgm:pt modelId="{4053BCE1-CBF1-43BF-B2D8-6E5248C65C5A}">
      <dgm:prSet phldrT="[Text]"/>
      <dgm:spPr/>
      <dgm:t>
        <a:bodyPr/>
        <a:lstStyle/>
        <a:p>
          <a:r>
            <a:rPr lang="en-US" dirty="0"/>
            <a:t>Less technology use in dairy farming  </a:t>
          </a:r>
        </a:p>
      </dgm:t>
    </dgm:pt>
    <dgm:pt modelId="{451F1A2C-94FA-4E38-B273-CBD0620B3D05}" type="sibTrans" cxnId="{31404D57-D303-4D1A-85A8-7B47851B0326}">
      <dgm:prSet/>
      <dgm:spPr/>
      <dgm:t>
        <a:bodyPr/>
        <a:lstStyle/>
        <a:p>
          <a:endParaRPr lang="en-US"/>
        </a:p>
      </dgm:t>
    </dgm:pt>
    <dgm:pt modelId="{A04FDFAA-998D-40F1-8191-40BDEA094E16}" type="parTrans" cxnId="{31404D57-D303-4D1A-85A8-7B47851B0326}">
      <dgm:prSet/>
      <dgm:spPr/>
      <dgm:t>
        <a:bodyPr/>
        <a:lstStyle/>
        <a:p>
          <a:endParaRPr lang="en-US"/>
        </a:p>
      </dgm:t>
    </dgm:pt>
    <dgm:pt modelId="{DC8BB45A-1CA3-4689-9D9D-D5392F0A9DC8}" type="pres">
      <dgm:prSet presAssocID="{83135A7E-8CFB-4828-8811-A31DA7785CF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181C7FF-CADB-4086-9902-6432AE11D9B5}" type="pres">
      <dgm:prSet presAssocID="{535CCCE8-6719-42BF-AF8B-8E4F16CEF4B4}" presName="centerShape" presStyleLbl="node0" presStyleIdx="0" presStyleCnt="1"/>
      <dgm:spPr/>
    </dgm:pt>
    <dgm:pt modelId="{350B5B8E-5465-43DF-8A07-83C853C3E52C}" type="pres">
      <dgm:prSet presAssocID="{D3736F85-E3FA-4CD9-BD0B-EB64F2C14E59}" presName="node" presStyleLbl="node1" presStyleIdx="0" presStyleCnt="4">
        <dgm:presLayoutVars>
          <dgm:bulletEnabled val="1"/>
        </dgm:presLayoutVars>
      </dgm:prSet>
      <dgm:spPr/>
    </dgm:pt>
    <dgm:pt modelId="{644FF948-60A9-4E8A-AF5B-18CF64FD6954}" type="pres">
      <dgm:prSet presAssocID="{D3736F85-E3FA-4CD9-BD0B-EB64F2C14E59}" presName="dummy" presStyleCnt="0"/>
      <dgm:spPr/>
    </dgm:pt>
    <dgm:pt modelId="{6D9637C7-3E33-4CD3-8D67-CC06EF8763B8}" type="pres">
      <dgm:prSet presAssocID="{1FA297D6-0DED-429C-ABD8-6E2386282C80}" presName="sibTrans" presStyleLbl="sibTrans2D1" presStyleIdx="0" presStyleCnt="4" custLinFactNeighborX="3657" custLinFactNeighborY="975"/>
      <dgm:spPr/>
    </dgm:pt>
    <dgm:pt modelId="{8ED68AB0-A669-4327-AC14-60FFFE1AF6D3}" type="pres">
      <dgm:prSet presAssocID="{B00E1E03-D566-4E6E-9F4E-BA5D157496D7}" presName="node" presStyleLbl="node1" presStyleIdx="1" presStyleCnt="4" custRadScaleRad="100519" custRadScaleInc="-3794">
        <dgm:presLayoutVars>
          <dgm:bulletEnabled val="1"/>
        </dgm:presLayoutVars>
      </dgm:prSet>
      <dgm:spPr/>
    </dgm:pt>
    <dgm:pt modelId="{EB27E7E4-3B91-4276-BC2E-23454A30270A}" type="pres">
      <dgm:prSet presAssocID="{B00E1E03-D566-4E6E-9F4E-BA5D157496D7}" presName="dummy" presStyleCnt="0"/>
      <dgm:spPr/>
    </dgm:pt>
    <dgm:pt modelId="{9665B321-96F0-42FF-9C04-2B32F6D30367}" type="pres">
      <dgm:prSet presAssocID="{728C4DFF-296B-4C4A-8480-230390C21FD8}" presName="sibTrans" presStyleLbl="sibTrans2D1" presStyleIdx="1" presStyleCnt="4"/>
      <dgm:spPr/>
    </dgm:pt>
    <dgm:pt modelId="{406A3FEF-4983-4079-A588-A1ED1BC77914}" type="pres">
      <dgm:prSet presAssocID="{4053BCE1-CBF1-43BF-B2D8-6E5248C65C5A}" presName="node" presStyleLbl="node1" presStyleIdx="2" presStyleCnt="4">
        <dgm:presLayoutVars>
          <dgm:bulletEnabled val="1"/>
        </dgm:presLayoutVars>
      </dgm:prSet>
      <dgm:spPr/>
    </dgm:pt>
    <dgm:pt modelId="{B253AD62-4E43-455F-A9A0-3EEC7EC9A38A}" type="pres">
      <dgm:prSet presAssocID="{4053BCE1-CBF1-43BF-B2D8-6E5248C65C5A}" presName="dummy" presStyleCnt="0"/>
      <dgm:spPr/>
    </dgm:pt>
    <dgm:pt modelId="{246AF673-239A-4FE8-B71F-BA04561FA6B1}" type="pres">
      <dgm:prSet presAssocID="{451F1A2C-94FA-4E38-B273-CBD0620B3D05}" presName="sibTrans" presStyleLbl="sibTrans2D1" presStyleIdx="2" presStyleCnt="4"/>
      <dgm:spPr/>
    </dgm:pt>
    <dgm:pt modelId="{10927A15-CA47-42B8-963D-B2826591FBC6}" type="pres">
      <dgm:prSet presAssocID="{1981C226-3B20-4169-BB57-6D4EE57EE961}" presName="node" presStyleLbl="node1" presStyleIdx="3" presStyleCnt="4">
        <dgm:presLayoutVars>
          <dgm:bulletEnabled val="1"/>
        </dgm:presLayoutVars>
      </dgm:prSet>
      <dgm:spPr/>
    </dgm:pt>
    <dgm:pt modelId="{94D02128-A529-420C-9ADC-5746A42CECED}" type="pres">
      <dgm:prSet presAssocID="{1981C226-3B20-4169-BB57-6D4EE57EE961}" presName="dummy" presStyleCnt="0"/>
      <dgm:spPr/>
    </dgm:pt>
    <dgm:pt modelId="{2C95972B-4C4D-4485-A574-0ABD81A8525B}" type="pres">
      <dgm:prSet presAssocID="{EC09673C-9374-4C3F-97F6-CFEDE1AA08AF}" presName="sibTrans" presStyleLbl="sibTrans2D1" presStyleIdx="3" presStyleCnt="4"/>
      <dgm:spPr/>
    </dgm:pt>
  </dgm:ptLst>
  <dgm:cxnLst>
    <dgm:cxn modelId="{5FAAC208-E161-46A7-A315-74D644C6B1FA}" type="presOf" srcId="{535CCCE8-6719-42BF-AF8B-8E4F16CEF4B4}" destId="{7181C7FF-CADB-4086-9902-6432AE11D9B5}" srcOrd="0" destOrd="0" presId="urn:microsoft.com/office/officeart/2005/8/layout/radial6"/>
    <dgm:cxn modelId="{C1C5D816-D58D-4EE9-92AF-2199FA781AC9}" type="presOf" srcId="{1FA297D6-0DED-429C-ABD8-6E2386282C80}" destId="{6D9637C7-3E33-4CD3-8D67-CC06EF8763B8}" srcOrd="0" destOrd="0" presId="urn:microsoft.com/office/officeart/2005/8/layout/radial6"/>
    <dgm:cxn modelId="{24B65C40-0C10-4395-84D7-08F438A702F5}" srcId="{535CCCE8-6719-42BF-AF8B-8E4F16CEF4B4}" destId="{B00E1E03-D566-4E6E-9F4E-BA5D157496D7}" srcOrd="1" destOrd="0" parTransId="{651B413E-FA99-4189-BAE0-78749A606EAA}" sibTransId="{728C4DFF-296B-4C4A-8480-230390C21FD8}"/>
    <dgm:cxn modelId="{E8FB3A49-92C4-4832-85AB-AA04EB3F6004}" type="presOf" srcId="{EC09673C-9374-4C3F-97F6-CFEDE1AA08AF}" destId="{2C95972B-4C4D-4485-A574-0ABD81A8525B}" srcOrd="0" destOrd="0" presId="urn:microsoft.com/office/officeart/2005/8/layout/radial6"/>
    <dgm:cxn modelId="{5B0EE96E-2D75-4B12-A717-C3C89BCA7CB0}" srcId="{535CCCE8-6719-42BF-AF8B-8E4F16CEF4B4}" destId="{D3736F85-E3FA-4CD9-BD0B-EB64F2C14E59}" srcOrd="0" destOrd="0" parTransId="{AA8FDE32-2E83-4983-BDA3-C87A19035FBE}" sibTransId="{1FA297D6-0DED-429C-ABD8-6E2386282C80}"/>
    <dgm:cxn modelId="{31404D57-D303-4D1A-85A8-7B47851B0326}" srcId="{535CCCE8-6719-42BF-AF8B-8E4F16CEF4B4}" destId="{4053BCE1-CBF1-43BF-B2D8-6E5248C65C5A}" srcOrd="2" destOrd="0" parTransId="{A04FDFAA-998D-40F1-8191-40BDEA094E16}" sibTransId="{451F1A2C-94FA-4E38-B273-CBD0620B3D05}"/>
    <dgm:cxn modelId="{853C3C8E-5FC3-4505-A616-08C16F8A2369}" type="presOf" srcId="{728C4DFF-296B-4C4A-8480-230390C21FD8}" destId="{9665B321-96F0-42FF-9C04-2B32F6D30367}" srcOrd="0" destOrd="0" presId="urn:microsoft.com/office/officeart/2005/8/layout/radial6"/>
    <dgm:cxn modelId="{BEBEC691-757F-42C0-9362-7B9DDCC8CDBF}" type="presOf" srcId="{83135A7E-8CFB-4828-8811-A31DA7785CFF}" destId="{DC8BB45A-1CA3-4689-9D9D-D5392F0A9DC8}" srcOrd="0" destOrd="0" presId="urn:microsoft.com/office/officeart/2005/8/layout/radial6"/>
    <dgm:cxn modelId="{EC16159B-A657-4BF2-A9F5-0E4C2A278DF0}" type="presOf" srcId="{4053BCE1-CBF1-43BF-B2D8-6E5248C65C5A}" destId="{406A3FEF-4983-4079-A588-A1ED1BC77914}" srcOrd="0" destOrd="0" presId="urn:microsoft.com/office/officeart/2005/8/layout/radial6"/>
    <dgm:cxn modelId="{C9DEFDA8-ED71-410F-A936-1E0AEEBB6E1F}" srcId="{83135A7E-8CFB-4828-8811-A31DA7785CFF}" destId="{535CCCE8-6719-42BF-AF8B-8E4F16CEF4B4}" srcOrd="0" destOrd="0" parTransId="{EE0B330A-3346-45F8-85F7-56CEDD97C64D}" sibTransId="{36599634-5F18-41AF-B8C3-C576BA9999FC}"/>
    <dgm:cxn modelId="{1E528EB6-70C2-4787-9237-7E9B6B59D29A}" type="presOf" srcId="{1981C226-3B20-4169-BB57-6D4EE57EE961}" destId="{10927A15-CA47-42B8-963D-B2826591FBC6}" srcOrd="0" destOrd="0" presId="urn:microsoft.com/office/officeart/2005/8/layout/radial6"/>
    <dgm:cxn modelId="{FA5C3FC6-F3F3-443D-95F1-72675B15D030}" type="presOf" srcId="{D3736F85-E3FA-4CD9-BD0B-EB64F2C14E59}" destId="{350B5B8E-5465-43DF-8A07-83C853C3E52C}" srcOrd="0" destOrd="0" presId="urn:microsoft.com/office/officeart/2005/8/layout/radial6"/>
    <dgm:cxn modelId="{DD02A9CF-6C15-4C7E-AD89-8F55A5442439}" srcId="{535CCCE8-6719-42BF-AF8B-8E4F16CEF4B4}" destId="{1981C226-3B20-4169-BB57-6D4EE57EE961}" srcOrd="3" destOrd="0" parTransId="{D4E631B1-1AAA-4D21-ABAF-DB963176CE6E}" sibTransId="{EC09673C-9374-4C3F-97F6-CFEDE1AA08AF}"/>
    <dgm:cxn modelId="{730E57DC-3B14-4F05-B404-6D625C5ADD04}" type="presOf" srcId="{451F1A2C-94FA-4E38-B273-CBD0620B3D05}" destId="{246AF673-239A-4FE8-B71F-BA04561FA6B1}" srcOrd="0" destOrd="0" presId="urn:microsoft.com/office/officeart/2005/8/layout/radial6"/>
    <dgm:cxn modelId="{DBCD4DF4-E80B-4CF3-A1FA-90C4E2E93BDE}" type="presOf" srcId="{B00E1E03-D566-4E6E-9F4E-BA5D157496D7}" destId="{8ED68AB0-A669-4327-AC14-60FFFE1AF6D3}" srcOrd="0" destOrd="0" presId="urn:microsoft.com/office/officeart/2005/8/layout/radial6"/>
    <dgm:cxn modelId="{F7D036BC-CD45-49FF-8404-BDCBF27F214D}" type="presParOf" srcId="{DC8BB45A-1CA3-4689-9D9D-D5392F0A9DC8}" destId="{7181C7FF-CADB-4086-9902-6432AE11D9B5}" srcOrd="0" destOrd="0" presId="urn:microsoft.com/office/officeart/2005/8/layout/radial6"/>
    <dgm:cxn modelId="{E9AA2405-1249-4EDA-86DA-215F73CED553}" type="presParOf" srcId="{DC8BB45A-1CA3-4689-9D9D-D5392F0A9DC8}" destId="{350B5B8E-5465-43DF-8A07-83C853C3E52C}" srcOrd="1" destOrd="0" presId="urn:microsoft.com/office/officeart/2005/8/layout/radial6"/>
    <dgm:cxn modelId="{17574F44-E9A1-4B43-9170-19309F538B69}" type="presParOf" srcId="{DC8BB45A-1CA3-4689-9D9D-D5392F0A9DC8}" destId="{644FF948-60A9-4E8A-AF5B-18CF64FD6954}" srcOrd="2" destOrd="0" presId="urn:microsoft.com/office/officeart/2005/8/layout/radial6"/>
    <dgm:cxn modelId="{8B9D62A0-13B2-4C0E-B323-A07F8425EBD4}" type="presParOf" srcId="{DC8BB45A-1CA3-4689-9D9D-D5392F0A9DC8}" destId="{6D9637C7-3E33-4CD3-8D67-CC06EF8763B8}" srcOrd="3" destOrd="0" presId="urn:microsoft.com/office/officeart/2005/8/layout/radial6"/>
    <dgm:cxn modelId="{85E5EBE8-8933-4D50-ADE4-C93F75FA6184}" type="presParOf" srcId="{DC8BB45A-1CA3-4689-9D9D-D5392F0A9DC8}" destId="{8ED68AB0-A669-4327-AC14-60FFFE1AF6D3}" srcOrd="4" destOrd="0" presId="urn:microsoft.com/office/officeart/2005/8/layout/radial6"/>
    <dgm:cxn modelId="{89A88023-F583-49BF-BCB9-0CB158A1AB66}" type="presParOf" srcId="{DC8BB45A-1CA3-4689-9D9D-D5392F0A9DC8}" destId="{EB27E7E4-3B91-4276-BC2E-23454A30270A}" srcOrd="5" destOrd="0" presId="urn:microsoft.com/office/officeart/2005/8/layout/radial6"/>
    <dgm:cxn modelId="{0641C719-88BC-4BFC-950C-C9BCD79E9443}" type="presParOf" srcId="{DC8BB45A-1CA3-4689-9D9D-D5392F0A9DC8}" destId="{9665B321-96F0-42FF-9C04-2B32F6D30367}" srcOrd="6" destOrd="0" presId="urn:microsoft.com/office/officeart/2005/8/layout/radial6"/>
    <dgm:cxn modelId="{6A6448B8-322B-461B-AB58-8F48D1E95C50}" type="presParOf" srcId="{DC8BB45A-1CA3-4689-9D9D-D5392F0A9DC8}" destId="{406A3FEF-4983-4079-A588-A1ED1BC77914}" srcOrd="7" destOrd="0" presId="urn:microsoft.com/office/officeart/2005/8/layout/radial6"/>
    <dgm:cxn modelId="{C702FCB1-8E2D-44BE-ADCE-9DD0CF092D65}" type="presParOf" srcId="{DC8BB45A-1CA3-4689-9D9D-D5392F0A9DC8}" destId="{B253AD62-4E43-455F-A9A0-3EEC7EC9A38A}" srcOrd="8" destOrd="0" presId="urn:microsoft.com/office/officeart/2005/8/layout/radial6"/>
    <dgm:cxn modelId="{FDE8F5E4-1588-4EF4-8CCD-8AADEE6C3395}" type="presParOf" srcId="{DC8BB45A-1CA3-4689-9D9D-D5392F0A9DC8}" destId="{246AF673-239A-4FE8-B71F-BA04561FA6B1}" srcOrd="9" destOrd="0" presId="urn:microsoft.com/office/officeart/2005/8/layout/radial6"/>
    <dgm:cxn modelId="{1A314A82-972E-4C56-B9B7-5C1239D7353D}" type="presParOf" srcId="{DC8BB45A-1CA3-4689-9D9D-D5392F0A9DC8}" destId="{10927A15-CA47-42B8-963D-B2826591FBC6}" srcOrd="10" destOrd="0" presId="urn:microsoft.com/office/officeart/2005/8/layout/radial6"/>
    <dgm:cxn modelId="{C283BE77-E8E0-469C-8B1E-5FE4E660BDEA}" type="presParOf" srcId="{DC8BB45A-1CA3-4689-9D9D-D5392F0A9DC8}" destId="{94D02128-A529-420C-9ADC-5746A42CECED}" srcOrd="11" destOrd="0" presId="urn:microsoft.com/office/officeart/2005/8/layout/radial6"/>
    <dgm:cxn modelId="{C5B013E2-E607-4F52-83FB-565461FE3107}" type="presParOf" srcId="{DC8BB45A-1CA3-4689-9D9D-D5392F0A9DC8}" destId="{2C95972B-4C4D-4485-A574-0ABD81A8525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42DB4D-23F0-4C23-AD0A-83548AD7865D}" type="doc">
      <dgm:prSet loTypeId="urn:microsoft.com/office/officeart/2005/8/layout/hProcess10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7D003C7-EFE0-4F11-A151-DF96ECE10F97}">
      <dgm:prSet phldrT="[Text]"/>
      <dgm:spPr/>
      <dgm:t>
        <a:bodyPr/>
        <a:lstStyle/>
        <a:p>
          <a:pPr algn="l"/>
          <a:r>
            <a:rPr lang="en-US" b="1" dirty="0"/>
            <a:t>Farmers register to become  part of our community</a:t>
          </a:r>
        </a:p>
      </dgm:t>
    </dgm:pt>
    <dgm:pt modelId="{34E87E0B-1CAB-4872-ADB5-8AF06264B138}" type="parTrans" cxnId="{2B9B08B3-9D1E-46BB-8843-BC2AC8C02BF6}">
      <dgm:prSet/>
      <dgm:spPr/>
      <dgm:t>
        <a:bodyPr/>
        <a:lstStyle/>
        <a:p>
          <a:endParaRPr lang="en-US"/>
        </a:p>
      </dgm:t>
    </dgm:pt>
    <dgm:pt modelId="{6DD09A59-4666-4704-BC73-33DE1FDF30A5}" type="sibTrans" cxnId="{2B9B08B3-9D1E-46BB-8843-BC2AC8C02BF6}">
      <dgm:prSet/>
      <dgm:spPr/>
      <dgm:t>
        <a:bodyPr/>
        <a:lstStyle/>
        <a:p>
          <a:endParaRPr lang="en-US"/>
        </a:p>
      </dgm:t>
    </dgm:pt>
    <dgm:pt modelId="{32440BA6-3671-4D8F-BEB5-5020388A235F}">
      <dgm:prSet phldrT="[Text]"/>
      <dgm:spPr/>
      <dgm:t>
        <a:bodyPr/>
        <a:lstStyle/>
        <a:p>
          <a:r>
            <a:rPr lang="en-US" b="1" dirty="0"/>
            <a:t>Client must be a member to use this service </a:t>
          </a:r>
        </a:p>
      </dgm:t>
    </dgm:pt>
    <dgm:pt modelId="{D8BC2865-105A-4098-92C3-40BF62F4F3C6}" type="parTrans" cxnId="{BED7F38C-1B39-4CA1-878D-E62CD1269289}">
      <dgm:prSet/>
      <dgm:spPr/>
      <dgm:t>
        <a:bodyPr/>
        <a:lstStyle/>
        <a:p>
          <a:endParaRPr lang="en-US"/>
        </a:p>
      </dgm:t>
    </dgm:pt>
    <dgm:pt modelId="{3A4047EB-B5BE-4981-97E0-6C83B4F61405}" type="sibTrans" cxnId="{BED7F38C-1B39-4CA1-878D-E62CD1269289}">
      <dgm:prSet/>
      <dgm:spPr/>
      <dgm:t>
        <a:bodyPr/>
        <a:lstStyle/>
        <a:p>
          <a:endParaRPr lang="en-US"/>
        </a:p>
      </dgm:t>
    </dgm:pt>
    <dgm:pt modelId="{2263E38B-F5FC-47F2-AF20-37796DC62CE7}">
      <dgm:prSet phldrT="[Text]"/>
      <dgm:spPr/>
      <dgm:t>
        <a:bodyPr/>
        <a:lstStyle/>
        <a:p>
          <a:r>
            <a:rPr lang="en-US" b="1" dirty="0"/>
            <a:t>We provide Micro Dairy farming trainings from basic to premium services (unlike existing dairy companies )</a:t>
          </a:r>
        </a:p>
      </dgm:t>
    </dgm:pt>
    <dgm:pt modelId="{B95D92EA-6DE9-4A76-A61B-48F4E5D30EE8}" type="parTrans" cxnId="{D4AA4E07-1E05-4553-80DE-804CB918CDC1}">
      <dgm:prSet/>
      <dgm:spPr/>
      <dgm:t>
        <a:bodyPr/>
        <a:lstStyle/>
        <a:p>
          <a:endParaRPr lang="en-US"/>
        </a:p>
      </dgm:t>
    </dgm:pt>
    <dgm:pt modelId="{00FD6ECA-67EE-4250-B21C-5FC886C9DDA9}" type="sibTrans" cxnId="{D4AA4E07-1E05-4553-80DE-804CB918CDC1}">
      <dgm:prSet/>
      <dgm:spPr/>
      <dgm:t>
        <a:bodyPr/>
        <a:lstStyle/>
        <a:p>
          <a:endParaRPr lang="en-US"/>
        </a:p>
      </dgm:t>
    </dgm:pt>
    <dgm:pt modelId="{1B729714-1BEB-4B1A-BCD6-6B337088941A}" type="pres">
      <dgm:prSet presAssocID="{C742DB4D-23F0-4C23-AD0A-83548AD7865D}" presName="Name0" presStyleCnt="0">
        <dgm:presLayoutVars>
          <dgm:dir/>
          <dgm:resizeHandles val="exact"/>
        </dgm:presLayoutVars>
      </dgm:prSet>
      <dgm:spPr/>
    </dgm:pt>
    <dgm:pt modelId="{600003D7-3027-4CFE-A4A2-D62FB5DB7988}" type="pres">
      <dgm:prSet presAssocID="{F7D003C7-EFE0-4F11-A151-DF96ECE10F97}" presName="composite" presStyleCnt="0"/>
      <dgm:spPr/>
    </dgm:pt>
    <dgm:pt modelId="{0FB23B68-9300-41B8-B4D7-F789040D9AF5}" type="pres">
      <dgm:prSet presAssocID="{F7D003C7-EFE0-4F11-A151-DF96ECE10F97}" presName="imagSh" presStyleLbl="bgImgPlace1" presStyleIdx="0" presStyleCnt="3" custLinFactNeighborX="11432" custLinFactNeighborY="-38811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D576C1AC-F32F-4A24-AD4D-427AD4DDE9D1}" type="pres">
      <dgm:prSet presAssocID="{F7D003C7-EFE0-4F11-A151-DF96ECE10F97}" presName="txNode" presStyleLbl="node1" presStyleIdx="0" presStyleCnt="3">
        <dgm:presLayoutVars>
          <dgm:bulletEnabled val="1"/>
        </dgm:presLayoutVars>
      </dgm:prSet>
      <dgm:spPr/>
    </dgm:pt>
    <dgm:pt modelId="{F60AACBA-69C4-4EE3-9F4E-1FCF55562B8C}" type="pres">
      <dgm:prSet presAssocID="{6DD09A59-4666-4704-BC73-33DE1FDF30A5}" presName="sibTrans" presStyleLbl="sibTrans2D1" presStyleIdx="0" presStyleCnt="2"/>
      <dgm:spPr/>
    </dgm:pt>
    <dgm:pt modelId="{30781B16-34BC-417E-883B-9FAC7054CCB6}" type="pres">
      <dgm:prSet presAssocID="{6DD09A59-4666-4704-BC73-33DE1FDF30A5}" presName="connTx" presStyleLbl="sibTrans2D1" presStyleIdx="0" presStyleCnt="2"/>
      <dgm:spPr/>
    </dgm:pt>
    <dgm:pt modelId="{8A33FB8F-B545-4EA9-9E4E-DB402BDE7A06}" type="pres">
      <dgm:prSet presAssocID="{32440BA6-3671-4D8F-BEB5-5020388A235F}" presName="composite" presStyleCnt="0"/>
      <dgm:spPr/>
    </dgm:pt>
    <dgm:pt modelId="{B75C080A-8425-4384-B2E7-6FB20B8CF41B}" type="pres">
      <dgm:prSet presAssocID="{32440BA6-3671-4D8F-BEB5-5020388A235F}" presName="imagSh" presStyleLbl="bgImgPlace1" presStyleIdx="1" presStyleCnt="3" custScaleY="98439" custLinFactNeighborX="8140" custLinFactNeighborY="-40582"/>
      <dgm:spPr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</dgm:spPr>
    </dgm:pt>
    <dgm:pt modelId="{E77723EE-00DC-4E08-8315-97FB4A537102}" type="pres">
      <dgm:prSet presAssocID="{32440BA6-3671-4D8F-BEB5-5020388A235F}" presName="txNode" presStyleLbl="node1" presStyleIdx="1" presStyleCnt="3" custLinFactNeighborX="-8140">
        <dgm:presLayoutVars>
          <dgm:bulletEnabled val="1"/>
        </dgm:presLayoutVars>
      </dgm:prSet>
      <dgm:spPr/>
    </dgm:pt>
    <dgm:pt modelId="{62275A00-1994-41F6-B7C4-64D167A2BDE4}" type="pres">
      <dgm:prSet presAssocID="{3A4047EB-B5BE-4981-97E0-6C83B4F61405}" presName="sibTrans" presStyleLbl="sibTrans2D1" presStyleIdx="1" presStyleCnt="2"/>
      <dgm:spPr/>
    </dgm:pt>
    <dgm:pt modelId="{E48E7F15-3CE9-4C7B-BD82-22E52EC35938}" type="pres">
      <dgm:prSet presAssocID="{3A4047EB-B5BE-4981-97E0-6C83B4F61405}" presName="connTx" presStyleLbl="sibTrans2D1" presStyleIdx="1" presStyleCnt="2"/>
      <dgm:spPr/>
    </dgm:pt>
    <dgm:pt modelId="{2FA3DC94-CEAD-450A-A7CB-13C9DEEA2836}" type="pres">
      <dgm:prSet presAssocID="{2263E38B-F5FC-47F2-AF20-37796DC62CE7}" presName="composite" presStyleCnt="0"/>
      <dgm:spPr/>
    </dgm:pt>
    <dgm:pt modelId="{D3F1621A-1C6C-450D-B129-0A3F759979B0}" type="pres">
      <dgm:prSet presAssocID="{2263E38B-F5FC-47F2-AF20-37796DC62CE7}" presName="imagSh" presStyleLbl="bgImgPlace1" presStyleIdx="2" presStyleCnt="3" custLinFactNeighborX="-1143" custLinFactNeighborY="-45098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A6076E92-0FEA-4FB2-9923-32D4ED64D47C}" type="pres">
      <dgm:prSet presAssocID="{2263E38B-F5FC-47F2-AF20-37796DC62CE7}" presName="txNode" presStyleLbl="node1" presStyleIdx="2" presStyleCnt="3" custLinFactNeighborX="-15432" custLinFactNeighborY="-4573">
        <dgm:presLayoutVars>
          <dgm:bulletEnabled val="1"/>
        </dgm:presLayoutVars>
      </dgm:prSet>
      <dgm:spPr/>
    </dgm:pt>
  </dgm:ptLst>
  <dgm:cxnLst>
    <dgm:cxn modelId="{D4AA4E07-1E05-4553-80DE-804CB918CDC1}" srcId="{C742DB4D-23F0-4C23-AD0A-83548AD7865D}" destId="{2263E38B-F5FC-47F2-AF20-37796DC62CE7}" srcOrd="2" destOrd="0" parTransId="{B95D92EA-6DE9-4A76-A61B-48F4E5D30EE8}" sibTransId="{00FD6ECA-67EE-4250-B21C-5FC886C9DDA9}"/>
    <dgm:cxn modelId="{8AFE410B-AA7C-45EB-9587-3B820AD041FD}" type="presOf" srcId="{3A4047EB-B5BE-4981-97E0-6C83B4F61405}" destId="{62275A00-1994-41F6-B7C4-64D167A2BDE4}" srcOrd="0" destOrd="0" presId="urn:microsoft.com/office/officeart/2005/8/layout/hProcess10"/>
    <dgm:cxn modelId="{C4361F17-7BC3-483F-B3C9-8BB16676A6FB}" type="presOf" srcId="{2263E38B-F5FC-47F2-AF20-37796DC62CE7}" destId="{A6076E92-0FEA-4FB2-9923-32D4ED64D47C}" srcOrd="0" destOrd="0" presId="urn:microsoft.com/office/officeart/2005/8/layout/hProcess10"/>
    <dgm:cxn modelId="{5F509E4C-A4C7-4E0A-9086-663781ED79D6}" type="presOf" srcId="{32440BA6-3671-4D8F-BEB5-5020388A235F}" destId="{E77723EE-00DC-4E08-8315-97FB4A537102}" srcOrd="0" destOrd="0" presId="urn:microsoft.com/office/officeart/2005/8/layout/hProcess10"/>
    <dgm:cxn modelId="{BE867354-50C0-4FF5-AF52-FFA2E07CDA7B}" type="presOf" srcId="{C742DB4D-23F0-4C23-AD0A-83548AD7865D}" destId="{1B729714-1BEB-4B1A-BCD6-6B337088941A}" srcOrd="0" destOrd="0" presId="urn:microsoft.com/office/officeart/2005/8/layout/hProcess10"/>
    <dgm:cxn modelId="{38771758-2E45-4F1D-9FB2-D310BA2F9BD2}" type="presOf" srcId="{3A4047EB-B5BE-4981-97E0-6C83B4F61405}" destId="{E48E7F15-3CE9-4C7B-BD82-22E52EC35938}" srcOrd="1" destOrd="0" presId="urn:microsoft.com/office/officeart/2005/8/layout/hProcess10"/>
    <dgm:cxn modelId="{A77B6C5A-2393-4FA1-AAFD-CE0A5A7ED279}" type="presOf" srcId="{6DD09A59-4666-4704-BC73-33DE1FDF30A5}" destId="{F60AACBA-69C4-4EE3-9F4E-1FCF55562B8C}" srcOrd="0" destOrd="0" presId="urn:microsoft.com/office/officeart/2005/8/layout/hProcess10"/>
    <dgm:cxn modelId="{BED7F38C-1B39-4CA1-878D-E62CD1269289}" srcId="{C742DB4D-23F0-4C23-AD0A-83548AD7865D}" destId="{32440BA6-3671-4D8F-BEB5-5020388A235F}" srcOrd="1" destOrd="0" parTransId="{D8BC2865-105A-4098-92C3-40BF62F4F3C6}" sibTransId="{3A4047EB-B5BE-4981-97E0-6C83B4F61405}"/>
    <dgm:cxn modelId="{E62D14A0-7776-4EB2-B2F3-919D4BFBA004}" type="presOf" srcId="{6DD09A59-4666-4704-BC73-33DE1FDF30A5}" destId="{30781B16-34BC-417E-883B-9FAC7054CCB6}" srcOrd="1" destOrd="0" presId="urn:microsoft.com/office/officeart/2005/8/layout/hProcess10"/>
    <dgm:cxn modelId="{61421AA5-85F9-41E3-8871-7F873A7FA3D5}" type="presOf" srcId="{F7D003C7-EFE0-4F11-A151-DF96ECE10F97}" destId="{D576C1AC-F32F-4A24-AD4D-427AD4DDE9D1}" srcOrd="0" destOrd="0" presId="urn:microsoft.com/office/officeart/2005/8/layout/hProcess10"/>
    <dgm:cxn modelId="{2B9B08B3-9D1E-46BB-8843-BC2AC8C02BF6}" srcId="{C742DB4D-23F0-4C23-AD0A-83548AD7865D}" destId="{F7D003C7-EFE0-4F11-A151-DF96ECE10F97}" srcOrd="0" destOrd="0" parTransId="{34E87E0B-1CAB-4872-ADB5-8AF06264B138}" sibTransId="{6DD09A59-4666-4704-BC73-33DE1FDF30A5}"/>
    <dgm:cxn modelId="{74E4FAC8-0A53-4BE4-B3A0-268235A42204}" type="presParOf" srcId="{1B729714-1BEB-4B1A-BCD6-6B337088941A}" destId="{600003D7-3027-4CFE-A4A2-D62FB5DB7988}" srcOrd="0" destOrd="0" presId="urn:microsoft.com/office/officeart/2005/8/layout/hProcess10"/>
    <dgm:cxn modelId="{5824C47B-FA14-48DC-9F93-A9E230779069}" type="presParOf" srcId="{600003D7-3027-4CFE-A4A2-D62FB5DB7988}" destId="{0FB23B68-9300-41B8-B4D7-F789040D9AF5}" srcOrd="0" destOrd="0" presId="urn:microsoft.com/office/officeart/2005/8/layout/hProcess10"/>
    <dgm:cxn modelId="{11AB74B2-6BA0-4485-84EC-1D08AD783C2A}" type="presParOf" srcId="{600003D7-3027-4CFE-A4A2-D62FB5DB7988}" destId="{D576C1AC-F32F-4A24-AD4D-427AD4DDE9D1}" srcOrd="1" destOrd="0" presId="urn:microsoft.com/office/officeart/2005/8/layout/hProcess10"/>
    <dgm:cxn modelId="{32A3E32F-A5FF-403B-98B8-6A23B00BBB62}" type="presParOf" srcId="{1B729714-1BEB-4B1A-BCD6-6B337088941A}" destId="{F60AACBA-69C4-4EE3-9F4E-1FCF55562B8C}" srcOrd="1" destOrd="0" presId="urn:microsoft.com/office/officeart/2005/8/layout/hProcess10"/>
    <dgm:cxn modelId="{44C164FF-77CD-4F56-9D30-7629810B3B26}" type="presParOf" srcId="{F60AACBA-69C4-4EE3-9F4E-1FCF55562B8C}" destId="{30781B16-34BC-417E-883B-9FAC7054CCB6}" srcOrd="0" destOrd="0" presId="urn:microsoft.com/office/officeart/2005/8/layout/hProcess10"/>
    <dgm:cxn modelId="{0F68BB3D-7BC6-48C1-99B0-E8083C01A8CD}" type="presParOf" srcId="{1B729714-1BEB-4B1A-BCD6-6B337088941A}" destId="{8A33FB8F-B545-4EA9-9E4E-DB402BDE7A06}" srcOrd="2" destOrd="0" presId="urn:microsoft.com/office/officeart/2005/8/layout/hProcess10"/>
    <dgm:cxn modelId="{B67FF930-AC8D-4341-9B36-1ABA06A1F0CA}" type="presParOf" srcId="{8A33FB8F-B545-4EA9-9E4E-DB402BDE7A06}" destId="{B75C080A-8425-4384-B2E7-6FB20B8CF41B}" srcOrd="0" destOrd="0" presId="urn:microsoft.com/office/officeart/2005/8/layout/hProcess10"/>
    <dgm:cxn modelId="{17877BD0-48E5-47BF-9F89-1FC035B2690A}" type="presParOf" srcId="{8A33FB8F-B545-4EA9-9E4E-DB402BDE7A06}" destId="{E77723EE-00DC-4E08-8315-97FB4A537102}" srcOrd="1" destOrd="0" presId="urn:microsoft.com/office/officeart/2005/8/layout/hProcess10"/>
    <dgm:cxn modelId="{427ED0DA-EACE-425B-A206-3BC27E258150}" type="presParOf" srcId="{1B729714-1BEB-4B1A-BCD6-6B337088941A}" destId="{62275A00-1994-41F6-B7C4-64D167A2BDE4}" srcOrd="3" destOrd="0" presId="urn:microsoft.com/office/officeart/2005/8/layout/hProcess10"/>
    <dgm:cxn modelId="{B1EC92C5-14E1-423A-9B67-3F5F8A6D3C18}" type="presParOf" srcId="{62275A00-1994-41F6-B7C4-64D167A2BDE4}" destId="{E48E7F15-3CE9-4C7B-BD82-22E52EC35938}" srcOrd="0" destOrd="0" presId="urn:microsoft.com/office/officeart/2005/8/layout/hProcess10"/>
    <dgm:cxn modelId="{536A79B9-EF74-4DD1-B23B-16971CDC57D9}" type="presParOf" srcId="{1B729714-1BEB-4B1A-BCD6-6B337088941A}" destId="{2FA3DC94-CEAD-450A-A7CB-13C9DEEA2836}" srcOrd="4" destOrd="0" presId="urn:microsoft.com/office/officeart/2005/8/layout/hProcess10"/>
    <dgm:cxn modelId="{80C646DC-2658-4211-9FE1-30EF0EDA741D}" type="presParOf" srcId="{2FA3DC94-CEAD-450A-A7CB-13C9DEEA2836}" destId="{D3F1621A-1C6C-450D-B129-0A3F759979B0}" srcOrd="0" destOrd="0" presId="urn:microsoft.com/office/officeart/2005/8/layout/hProcess10"/>
    <dgm:cxn modelId="{F51E5590-60A8-42FA-AB18-F5BCC59C8922}" type="presParOf" srcId="{2FA3DC94-CEAD-450A-A7CB-13C9DEEA2836}" destId="{A6076E92-0FEA-4FB2-9923-32D4ED64D47C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8697A3-1510-46BD-BE11-F16618C056F3}" type="doc">
      <dgm:prSet loTypeId="urn:microsoft.com/office/officeart/2011/layout/Circle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9CC92E-2901-416F-83DA-1DF704284555}">
      <dgm:prSet phldrT="[Text]"/>
      <dgm:spPr/>
      <dgm:t>
        <a:bodyPr/>
        <a:lstStyle/>
        <a:p>
          <a:r>
            <a:rPr lang="en-US" dirty="0"/>
            <a:t>Robotic farming</a:t>
          </a:r>
        </a:p>
      </dgm:t>
    </dgm:pt>
    <dgm:pt modelId="{9BDB4EEB-0701-4EED-AD3E-2B690705DE31}" type="parTrans" cxnId="{07633DED-8437-45FA-9FC3-547EF9D81E5E}">
      <dgm:prSet/>
      <dgm:spPr/>
      <dgm:t>
        <a:bodyPr/>
        <a:lstStyle/>
        <a:p>
          <a:endParaRPr lang="en-US"/>
        </a:p>
      </dgm:t>
    </dgm:pt>
    <dgm:pt modelId="{B4DF7EE7-AAED-4005-AB45-1179C97E4FAA}" type="sibTrans" cxnId="{07633DED-8437-45FA-9FC3-547EF9D81E5E}">
      <dgm:prSet/>
      <dgm:spPr/>
      <dgm:t>
        <a:bodyPr/>
        <a:lstStyle/>
        <a:p>
          <a:endParaRPr lang="en-US"/>
        </a:p>
      </dgm:t>
    </dgm:pt>
    <dgm:pt modelId="{FF10BA94-3077-4AFA-9FFF-68E0876ABF0D}">
      <dgm:prSet phldrT="[Text]"/>
      <dgm:spPr/>
      <dgm:t>
        <a:bodyPr/>
        <a:lstStyle/>
        <a:p>
          <a:r>
            <a:rPr lang="en-US" dirty="0"/>
            <a:t>Innovation and adaptability</a:t>
          </a:r>
        </a:p>
      </dgm:t>
    </dgm:pt>
    <dgm:pt modelId="{8BB46328-4B03-4A22-BFA2-96C6E00BB04F}" type="parTrans" cxnId="{CFA63D39-F919-4BF4-90E8-97D37AD40D2D}">
      <dgm:prSet/>
      <dgm:spPr/>
      <dgm:t>
        <a:bodyPr/>
        <a:lstStyle/>
        <a:p>
          <a:endParaRPr lang="en-US"/>
        </a:p>
      </dgm:t>
    </dgm:pt>
    <dgm:pt modelId="{FA6533B9-A44F-4778-9CC9-2FEF12A1E6B2}" type="sibTrans" cxnId="{CFA63D39-F919-4BF4-90E8-97D37AD40D2D}">
      <dgm:prSet/>
      <dgm:spPr/>
      <dgm:t>
        <a:bodyPr/>
        <a:lstStyle/>
        <a:p>
          <a:endParaRPr lang="en-US"/>
        </a:p>
      </dgm:t>
    </dgm:pt>
    <dgm:pt modelId="{BDFF5F16-64D5-4576-B947-2FB7FAFCF6C9}">
      <dgm:prSet phldrT="[Text]"/>
      <dgm:spPr/>
      <dgm:t>
        <a:bodyPr/>
        <a:lstStyle/>
        <a:p>
          <a:r>
            <a:rPr lang="en-US" dirty="0"/>
            <a:t>Environmental sustainability</a:t>
          </a:r>
        </a:p>
      </dgm:t>
    </dgm:pt>
    <dgm:pt modelId="{5799F3D7-B3EC-458D-B8C0-73D8CFA21C2C}" type="parTrans" cxnId="{C5EF6B07-47B2-4D1C-B1FF-E4E73CACA293}">
      <dgm:prSet/>
      <dgm:spPr/>
      <dgm:t>
        <a:bodyPr/>
        <a:lstStyle/>
        <a:p>
          <a:endParaRPr lang="en-US"/>
        </a:p>
      </dgm:t>
    </dgm:pt>
    <dgm:pt modelId="{41B242F8-EBE6-4072-8139-8F2A1198A135}" type="sibTrans" cxnId="{C5EF6B07-47B2-4D1C-B1FF-E4E73CACA293}">
      <dgm:prSet/>
      <dgm:spPr/>
      <dgm:t>
        <a:bodyPr/>
        <a:lstStyle/>
        <a:p>
          <a:endParaRPr lang="en-US"/>
        </a:p>
      </dgm:t>
    </dgm:pt>
    <dgm:pt modelId="{53104E63-C060-476D-8C73-5A16C2DC3C12}" type="pres">
      <dgm:prSet presAssocID="{0F8697A3-1510-46BD-BE11-F16618C056F3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78BA5E8-BF48-48E3-811E-FE0F57454C21}" type="pres">
      <dgm:prSet presAssocID="{BDFF5F16-64D5-4576-B947-2FB7FAFCF6C9}" presName="Accent3" presStyleCnt="0"/>
      <dgm:spPr/>
    </dgm:pt>
    <dgm:pt modelId="{89F5837F-8768-418D-9DF7-8497203DC764}" type="pres">
      <dgm:prSet presAssocID="{BDFF5F16-64D5-4576-B947-2FB7FAFCF6C9}" presName="Accent" presStyleLbl="node1" presStyleIdx="0" presStyleCnt="3"/>
      <dgm:spPr/>
    </dgm:pt>
    <dgm:pt modelId="{986273BE-40F1-41B0-866C-41761721E540}" type="pres">
      <dgm:prSet presAssocID="{BDFF5F16-64D5-4576-B947-2FB7FAFCF6C9}" presName="ParentBackground3" presStyleCnt="0"/>
      <dgm:spPr/>
    </dgm:pt>
    <dgm:pt modelId="{9757D70E-BEDC-4644-ACC8-5F8D7606B52B}" type="pres">
      <dgm:prSet presAssocID="{BDFF5F16-64D5-4576-B947-2FB7FAFCF6C9}" presName="ParentBackground" presStyleLbl="fgAcc1" presStyleIdx="0" presStyleCnt="3"/>
      <dgm:spPr/>
    </dgm:pt>
    <dgm:pt modelId="{B7EE122E-9BED-4F65-AD8D-9D5E4C234BCF}" type="pres">
      <dgm:prSet presAssocID="{BDFF5F16-64D5-4576-B947-2FB7FAFCF6C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44684F7-3431-40A8-BE57-98EAF978492E}" type="pres">
      <dgm:prSet presAssocID="{FF10BA94-3077-4AFA-9FFF-68E0876ABF0D}" presName="Accent2" presStyleCnt="0"/>
      <dgm:spPr/>
    </dgm:pt>
    <dgm:pt modelId="{9D13F2FD-8570-4BFD-A3E5-8DEF197426D1}" type="pres">
      <dgm:prSet presAssocID="{FF10BA94-3077-4AFA-9FFF-68E0876ABF0D}" presName="Accent" presStyleLbl="node1" presStyleIdx="1" presStyleCnt="3"/>
      <dgm:spPr/>
    </dgm:pt>
    <dgm:pt modelId="{D594B805-DCD4-46DA-91B0-A008823834C7}" type="pres">
      <dgm:prSet presAssocID="{FF10BA94-3077-4AFA-9FFF-68E0876ABF0D}" presName="ParentBackground2" presStyleCnt="0"/>
      <dgm:spPr/>
    </dgm:pt>
    <dgm:pt modelId="{823E8F9F-B380-41AD-9866-FA5D3DE7AF5A}" type="pres">
      <dgm:prSet presAssocID="{FF10BA94-3077-4AFA-9FFF-68E0876ABF0D}" presName="ParentBackground" presStyleLbl="fgAcc1" presStyleIdx="1" presStyleCnt="3"/>
      <dgm:spPr/>
    </dgm:pt>
    <dgm:pt modelId="{3BCB0F0C-AFE5-4D7C-83C8-CEB7BCA3EFA5}" type="pres">
      <dgm:prSet presAssocID="{FF10BA94-3077-4AFA-9FFF-68E0876ABF0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E8CA5D7-12FB-4253-9B85-1EC47D99ED4D}" type="pres">
      <dgm:prSet presAssocID="{E99CC92E-2901-416F-83DA-1DF704284555}" presName="Accent1" presStyleCnt="0"/>
      <dgm:spPr/>
    </dgm:pt>
    <dgm:pt modelId="{1443DFA9-EB99-4E8C-8FD6-4DB5E18B433D}" type="pres">
      <dgm:prSet presAssocID="{E99CC92E-2901-416F-83DA-1DF704284555}" presName="Accent" presStyleLbl="node1" presStyleIdx="2" presStyleCnt="3"/>
      <dgm:spPr/>
    </dgm:pt>
    <dgm:pt modelId="{53E372CD-8A2E-4F6F-890F-4761B100DEAF}" type="pres">
      <dgm:prSet presAssocID="{E99CC92E-2901-416F-83DA-1DF704284555}" presName="ParentBackground1" presStyleCnt="0"/>
      <dgm:spPr/>
    </dgm:pt>
    <dgm:pt modelId="{456F85D2-7086-4680-B453-FA7B61E762A1}" type="pres">
      <dgm:prSet presAssocID="{E99CC92E-2901-416F-83DA-1DF704284555}" presName="ParentBackground" presStyleLbl="fgAcc1" presStyleIdx="2" presStyleCnt="3"/>
      <dgm:spPr/>
    </dgm:pt>
    <dgm:pt modelId="{2B2FA7E8-27A6-4E14-9998-0680DC6ABC1F}" type="pres">
      <dgm:prSet presAssocID="{E99CC92E-2901-416F-83DA-1DF70428455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9036806-6C7E-4363-9A18-E6C48F529CB0}" type="presOf" srcId="{E99CC92E-2901-416F-83DA-1DF704284555}" destId="{2B2FA7E8-27A6-4E14-9998-0680DC6ABC1F}" srcOrd="1" destOrd="0" presId="urn:microsoft.com/office/officeart/2011/layout/CircleProcess"/>
    <dgm:cxn modelId="{C5EF6B07-47B2-4D1C-B1FF-E4E73CACA293}" srcId="{0F8697A3-1510-46BD-BE11-F16618C056F3}" destId="{BDFF5F16-64D5-4576-B947-2FB7FAFCF6C9}" srcOrd="2" destOrd="0" parTransId="{5799F3D7-B3EC-458D-B8C0-73D8CFA21C2C}" sibTransId="{41B242F8-EBE6-4072-8139-8F2A1198A135}"/>
    <dgm:cxn modelId="{CFA63D39-F919-4BF4-90E8-97D37AD40D2D}" srcId="{0F8697A3-1510-46BD-BE11-F16618C056F3}" destId="{FF10BA94-3077-4AFA-9FFF-68E0876ABF0D}" srcOrd="1" destOrd="0" parTransId="{8BB46328-4B03-4A22-BFA2-96C6E00BB04F}" sibTransId="{FA6533B9-A44F-4778-9CC9-2FEF12A1E6B2}"/>
    <dgm:cxn modelId="{C8982D5A-D729-4419-907D-8CF833360C32}" type="presOf" srcId="{BDFF5F16-64D5-4576-B947-2FB7FAFCF6C9}" destId="{9757D70E-BEDC-4644-ACC8-5F8D7606B52B}" srcOrd="0" destOrd="0" presId="urn:microsoft.com/office/officeart/2011/layout/CircleProcess"/>
    <dgm:cxn modelId="{5230837D-7968-430B-99FD-A011FA46E570}" type="presOf" srcId="{BDFF5F16-64D5-4576-B947-2FB7FAFCF6C9}" destId="{B7EE122E-9BED-4F65-AD8D-9D5E4C234BCF}" srcOrd="1" destOrd="0" presId="urn:microsoft.com/office/officeart/2011/layout/CircleProcess"/>
    <dgm:cxn modelId="{BA74F28E-C7E1-446A-BC50-3147627A685A}" type="presOf" srcId="{FF10BA94-3077-4AFA-9FFF-68E0876ABF0D}" destId="{823E8F9F-B380-41AD-9866-FA5D3DE7AF5A}" srcOrd="0" destOrd="0" presId="urn:microsoft.com/office/officeart/2011/layout/CircleProcess"/>
    <dgm:cxn modelId="{B58E8A9C-8C03-47D5-B00E-BFC3A0AC66A6}" type="presOf" srcId="{E99CC92E-2901-416F-83DA-1DF704284555}" destId="{456F85D2-7086-4680-B453-FA7B61E762A1}" srcOrd="0" destOrd="0" presId="urn:microsoft.com/office/officeart/2011/layout/CircleProcess"/>
    <dgm:cxn modelId="{3F1893DC-5A61-4BAD-AF68-65802FE87678}" type="presOf" srcId="{FF10BA94-3077-4AFA-9FFF-68E0876ABF0D}" destId="{3BCB0F0C-AFE5-4D7C-83C8-CEB7BCA3EFA5}" srcOrd="1" destOrd="0" presId="urn:microsoft.com/office/officeart/2011/layout/CircleProcess"/>
    <dgm:cxn modelId="{07633DED-8437-45FA-9FC3-547EF9D81E5E}" srcId="{0F8697A3-1510-46BD-BE11-F16618C056F3}" destId="{E99CC92E-2901-416F-83DA-1DF704284555}" srcOrd="0" destOrd="0" parTransId="{9BDB4EEB-0701-4EED-AD3E-2B690705DE31}" sibTransId="{B4DF7EE7-AAED-4005-AB45-1179C97E4FAA}"/>
    <dgm:cxn modelId="{D59B3BEF-4165-4796-A243-34DEBF798580}" type="presOf" srcId="{0F8697A3-1510-46BD-BE11-F16618C056F3}" destId="{53104E63-C060-476D-8C73-5A16C2DC3C12}" srcOrd="0" destOrd="0" presId="urn:microsoft.com/office/officeart/2011/layout/CircleProcess"/>
    <dgm:cxn modelId="{AC5172F3-691F-4B02-8047-46F1EC12E263}" type="presParOf" srcId="{53104E63-C060-476D-8C73-5A16C2DC3C12}" destId="{D78BA5E8-BF48-48E3-811E-FE0F57454C21}" srcOrd="0" destOrd="0" presId="urn:microsoft.com/office/officeart/2011/layout/CircleProcess"/>
    <dgm:cxn modelId="{2A53D364-489A-4E2F-ABF9-7B5427A2500D}" type="presParOf" srcId="{D78BA5E8-BF48-48E3-811E-FE0F57454C21}" destId="{89F5837F-8768-418D-9DF7-8497203DC764}" srcOrd="0" destOrd="0" presId="urn:microsoft.com/office/officeart/2011/layout/CircleProcess"/>
    <dgm:cxn modelId="{87183596-3B85-4E89-9489-99DFF951881A}" type="presParOf" srcId="{53104E63-C060-476D-8C73-5A16C2DC3C12}" destId="{986273BE-40F1-41B0-866C-41761721E540}" srcOrd="1" destOrd="0" presId="urn:microsoft.com/office/officeart/2011/layout/CircleProcess"/>
    <dgm:cxn modelId="{1098EBF1-DADB-4405-8E97-229563BF8E2B}" type="presParOf" srcId="{986273BE-40F1-41B0-866C-41761721E540}" destId="{9757D70E-BEDC-4644-ACC8-5F8D7606B52B}" srcOrd="0" destOrd="0" presId="urn:microsoft.com/office/officeart/2011/layout/CircleProcess"/>
    <dgm:cxn modelId="{D218C0AD-6A30-4176-8A99-A53F928C26E0}" type="presParOf" srcId="{53104E63-C060-476D-8C73-5A16C2DC3C12}" destId="{B7EE122E-9BED-4F65-AD8D-9D5E4C234BCF}" srcOrd="2" destOrd="0" presId="urn:microsoft.com/office/officeart/2011/layout/CircleProcess"/>
    <dgm:cxn modelId="{74CDE75E-31CC-4902-A357-353EBBF9B71D}" type="presParOf" srcId="{53104E63-C060-476D-8C73-5A16C2DC3C12}" destId="{C44684F7-3431-40A8-BE57-98EAF978492E}" srcOrd="3" destOrd="0" presId="urn:microsoft.com/office/officeart/2011/layout/CircleProcess"/>
    <dgm:cxn modelId="{FCDB1042-1D1D-4D00-86EB-94FFC0C722CA}" type="presParOf" srcId="{C44684F7-3431-40A8-BE57-98EAF978492E}" destId="{9D13F2FD-8570-4BFD-A3E5-8DEF197426D1}" srcOrd="0" destOrd="0" presId="urn:microsoft.com/office/officeart/2011/layout/CircleProcess"/>
    <dgm:cxn modelId="{35FD15A9-F10D-401A-8FF5-8E53C4DE7D7D}" type="presParOf" srcId="{53104E63-C060-476D-8C73-5A16C2DC3C12}" destId="{D594B805-DCD4-46DA-91B0-A008823834C7}" srcOrd="4" destOrd="0" presId="urn:microsoft.com/office/officeart/2011/layout/CircleProcess"/>
    <dgm:cxn modelId="{74C6E60B-3A66-4487-B8B9-5337E144A865}" type="presParOf" srcId="{D594B805-DCD4-46DA-91B0-A008823834C7}" destId="{823E8F9F-B380-41AD-9866-FA5D3DE7AF5A}" srcOrd="0" destOrd="0" presId="urn:microsoft.com/office/officeart/2011/layout/CircleProcess"/>
    <dgm:cxn modelId="{5FB91FCD-4801-4523-BD3B-A1A08FCE3458}" type="presParOf" srcId="{53104E63-C060-476D-8C73-5A16C2DC3C12}" destId="{3BCB0F0C-AFE5-4D7C-83C8-CEB7BCA3EFA5}" srcOrd="5" destOrd="0" presId="urn:microsoft.com/office/officeart/2011/layout/CircleProcess"/>
    <dgm:cxn modelId="{1D960AC5-9DF9-4157-B426-AA743CD05156}" type="presParOf" srcId="{53104E63-C060-476D-8C73-5A16C2DC3C12}" destId="{8E8CA5D7-12FB-4253-9B85-1EC47D99ED4D}" srcOrd="6" destOrd="0" presId="urn:microsoft.com/office/officeart/2011/layout/CircleProcess"/>
    <dgm:cxn modelId="{3ECBFEEA-2815-4822-AA82-E4C5853C2A38}" type="presParOf" srcId="{8E8CA5D7-12FB-4253-9B85-1EC47D99ED4D}" destId="{1443DFA9-EB99-4E8C-8FD6-4DB5E18B433D}" srcOrd="0" destOrd="0" presId="urn:microsoft.com/office/officeart/2011/layout/CircleProcess"/>
    <dgm:cxn modelId="{85C66146-A0CD-4886-BF16-06F63C3E9163}" type="presParOf" srcId="{53104E63-C060-476D-8C73-5A16C2DC3C12}" destId="{53E372CD-8A2E-4F6F-890F-4761B100DEAF}" srcOrd="7" destOrd="0" presId="urn:microsoft.com/office/officeart/2011/layout/CircleProcess"/>
    <dgm:cxn modelId="{FAA38DAC-263B-4B52-946D-179594CEF34C}" type="presParOf" srcId="{53E372CD-8A2E-4F6F-890F-4761B100DEAF}" destId="{456F85D2-7086-4680-B453-FA7B61E762A1}" srcOrd="0" destOrd="0" presId="urn:microsoft.com/office/officeart/2011/layout/CircleProcess"/>
    <dgm:cxn modelId="{F1F23CF1-CA45-4137-B46C-94CFAB1FBAB8}" type="presParOf" srcId="{53104E63-C060-476D-8C73-5A16C2DC3C12}" destId="{2B2FA7E8-27A6-4E14-9998-0680DC6ABC1F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5972B-4C4D-4485-A574-0ABD81A8525B}">
      <dsp:nvSpPr>
        <dsp:cNvPr id="0" name=""/>
        <dsp:cNvSpPr/>
      </dsp:nvSpPr>
      <dsp:spPr>
        <a:xfrm>
          <a:off x="1406465" y="625838"/>
          <a:ext cx="4166989" cy="4166989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AF673-239A-4FE8-B71F-BA04561FA6B1}">
      <dsp:nvSpPr>
        <dsp:cNvPr id="0" name=""/>
        <dsp:cNvSpPr/>
      </dsp:nvSpPr>
      <dsp:spPr>
        <a:xfrm>
          <a:off x="1406465" y="625838"/>
          <a:ext cx="4166989" cy="4166989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65B321-96F0-42FF-9C04-2B32F6D30367}">
      <dsp:nvSpPr>
        <dsp:cNvPr id="0" name=""/>
        <dsp:cNvSpPr/>
      </dsp:nvSpPr>
      <dsp:spPr>
        <a:xfrm>
          <a:off x="1417030" y="625866"/>
          <a:ext cx="4166989" cy="4166989"/>
        </a:xfrm>
        <a:prstGeom prst="blockArc">
          <a:avLst>
            <a:gd name="adj1" fmla="val 21531307"/>
            <a:gd name="adj2" fmla="val 541784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9637C7-3E33-4CD3-8D67-CC06EF8763B8}">
      <dsp:nvSpPr>
        <dsp:cNvPr id="0" name=""/>
        <dsp:cNvSpPr/>
      </dsp:nvSpPr>
      <dsp:spPr>
        <a:xfrm>
          <a:off x="1569416" y="666439"/>
          <a:ext cx="4166989" cy="4166989"/>
        </a:xfrm>
        <a:prstGeom prst="blockArc">
          <a:avLst>
            <a:gd name="adj1" fmla="val 16182155"/>
            <a:gd name="adj2" fmla="val 215314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81C7FF-CADB-4086-9902-6432AE11D9B5}">
      <dsp:nvSpPr>
        <dsp:cNvPr id="0" name=""/>
        <dsp:cNvSpPr/>
      </dsp:nvSpPr>
      <dsp:spPr>
        <a:xfrm>
          <a:off x="2530561" y="1749935"/>
          <a:ext cx="1918796" cy="1918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Middlemen</a:t>
          </a:r>
        </a:p>
      </dsp:txBody>
      <dsp:txXfrm>
        <a:off x="2811562" y="2030936"/>
        <a:ext cx="1356794" cy="1356794"/>
      </dsp:txXfrm>
    </dsp:sp>
    <dsp:sp modelId="{350B5B8E-5465-43DF-8A07-83C853C3E52C}">
      <dsp:nvSpPr>
        <dsp:cNvPr id="0" name=""/>
        <dsp:cNvSpPr/>
      </dsp:nvSpPr>
      <dsp:spPr>
        <a:xfrm>
          <a:off x="2818381" y="2613"/>
          <a:ext cx="1343157" cy="13431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  diversified products 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015082" y="199314"/>
        <a:ext cx="949755" cy="949755"/>
      </dsp:txXfrm>
    </dsp:sp>
    <dsp:sp modelId="{8ED68AB0-A669-4327-AC14-60FFFE1AF6D3}">
      <dsp:nvSpPr>
        <dsp:cNvPr id="0" name=""/>
        <dsp:cNvSpPr/>
      </dsp:nvSpPr>
      <dsp:spPr>
        <a:xfrm>
          <a:off x="4863681" y="1997118"/>
          <a:ext cx="1343157" cy="13431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Low animal welfare sensitization</a:t>
          </a:r>
        </a:p>
      </dsp:txBody>
      <dsp:txXfrm>
        <a:off x="5060382" y="2193819"/>
        <a:ext cx="949755" cy="949755"/>
      </dsp:txXfrm>
    </dsp:sp>
    <dsp:sp modelId="{406A3FEF-4983-4079-A588-A1ED1BC77914}">
      <dsp:nvSpPr>
        <dsp:cNvPr id="0" name=""/>
        <dsp:cNvSpPr/>
      </dsp:nvSpPr>
      <dsp:spPr>
        <a:xfrm>
          <a:off x="2818381" y="4072895"/>
          <a:ext cx="1343157" cy="13431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Less technology use in dairy farming  </a:t>
          </a:r>
        </a:p>
      </dsp:txBody>
      <dsp:txXfrm>
        <a:off x="3015082" y="4269596"/>
        <a:ext cx="949755" cy="949755"/>
      </dsp:txXfrm>
    </dsp:sp>
    <dsp:sp modelId="{10927A15-CA47-42B8-963D-B2826591FBC6}">
      <dsp:nvSpPr>
        <dsp:cNvPr id="0" name=""/>
        <dsp:cNvSpPr/>
      </dsp:nvSpPr>
      <dsp:spPr>
        <a:xfrm>
          <a:off x="783240" y="2037754"/>
          <a:ext cx="1343157" cy="13431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Long supply chains</a:t>
          </a:r>
        </a:p>
      </dsp:txBody>
      <dsp:txXfrm>
        <a:off x="979941" y="2234455"/>
        <a:ext cx="949755" cy="949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23B68-9300-41B8-B4D7-F789040D9AF5}">
      <dsp:nvSpPr>
        <dsp:cNvPr id="0" name=""/>
        <dsp:cNvSpPr/>
      </dsp:nvSpPr>
      <dsp:spPr>
        <a:xfrm>
          <a:off x="221767" y="446549"/>
          <a:ext cx="1904523" cy="19045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6C1AC-F32F-4A24-AD4D-427AD4DDE9D1}">
      <dsp:nvSpPr>
        <dsp:cNvPr id="0" name=""/>
        <dsp:cNvSpPr/>
      </dsp:nvSpPr>
      <dsp:spPr>
        <a:xfrm>
          <a:off x="314081" y="2328428"/>
          <a:ext cx="1904523" cy="190452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Farmers register to become  part of our community</a:t>
          </a:r>
        </a:p>
      </dsp:txBody>
      <dsp:txXfrm>
        <a:off x="369863" y="2384210"/>
        <a:ext cx="1792959" cy="1792959"/>
      </dsp:txXfrm>
    </dsp:sp>
    <dsp:sp modelId="{F60AACBA-69C4-4EE3-9F4E-1FCF55562B8C}">
      <dsp:nvSpPr>
        <dsp:cNvPr id="0" name=""/>
        <dsp:cNvSpPr/>
      </dsp:nvSpPr>
      <dsp:spPr>
        <a:xfrm rot="21551040">
          <a:off x="2471183" y="1149064"/>
          <a:ext cx="344944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471188" y="1241327"/>
        <a:ext cx="241461" cy="274578"/>
      </dsp:txXfrm>
    </dsp:sp>
    <dsp:sp modelId="{B75C080A-8425-4384-B2E7-6FB20B8CF41B}">
      <dsp:nvSpPr>
        <dsp:cNvPr id="0" name=""/>
        <dsp:cNvSpPr/>
      </dsp:nvSpPr>
      <dsp:spPr>
        <a:xfrm>
          <a:off x="3111746" y="420253"/>
          <a:ext cx="1904523" cy="18747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723EE-00DC-4E08-8315-97FB4A537102}">
      <dsp:nvSpPr>
        <dsp:cNvPr id="0" name=""/>
        <dsp:cNvSpPr/>
      </dsp:nvSpPr>
      <dsp:spPr>
        <a:xfrm>
          <a:off x="3111729" y="2320996"/>
          <a:ext cx="1904523" cy="190452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Client must be a member to use this service </a:t>
          </a:r>
        </a:p>
      </dsp:txBody>
      <dsp:txXfrm>
        <a:off x="3167511" y="2376778"/>
        <a:ext cx="1792959" cy="1792959"/>
      </dsp:txXfrm>
    </dsp:sp>
    <dsp:sp modelId="{62275A00-1994-41F6-B7C4-64D167A2BDE4}">
      <dsp:nvSpPr>
        <dsp:cNvPr id="0" name=""/>
        <dsp:cNvSpPr/>
      </dsp:nvSpPr>
      <dsp:spPr>
        <a:xfrm rot="21502715">
          <a:off x="5321184" y="1088930"/>
          <a:ext cx="305096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321202" y="1181751"/>
        <a:ext cx="213567" cy="274578"/>
      </dsp:txXfrm>
    </dsp:sp>
    <dsp:sp modelId="{D3F1621A-1C6C-450D-B129-0A3F759979B0}">
      <dsp:nvSpPr>
        <dsp:cNvPr id="0" name=""/>
        <dsp:cNvSpPr/>
      </dsp:nvSpPr>
      <dsp:spPr>
        <a:xfrm>
          <a:off x="5887626" y="326812"/>
          <a:ext cx="1904523" cy="19045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76E92-0FEA-4FB2-9923-32D4ED64D47C}">
      <dsp:nvSpPr>
        <dsp:cNvPr id="0" name=""/>
        <dsp:cNvSpPr/>
      </dsp:nvSpPr>
      <dsp:spPr>
        <a:xfrm>
          <a:off x="5925527" y="2241334"/>
          <a:ext cx="1904523" cy="190452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We provide Micro Dairy farming trainings from basic to premium services (unlike existing dairy companies )</a:t>
          </a:r>
        </a:p>
      </dsp:txBody>
      <dsp:txXfrm>
        <a:off x="5981309" y="2297116"/>
        <a:ext cx="1792959" cy="1792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5837F-8768-418D-9DF7-8497203DC764}">
      <dsp:nvSpPr>
        <dsp:cNvPr id="0" name=""/>
        <dsp:cNvSpPr/>
      </dsp:nvSpPr>
      <dsp:spPr>
        <a:xfrm>
          <a:off x="3518609" y="694977"/>
          <a:ext cx="1534879" cy="1535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57D70E-BEDC-4644-ACC8-5F8D7606B52B}">
      <dsp:nvSpPr>
        <dsp:cNvPr id="0" name=""/>
        <dsp:cNvSpPr/>
      </dsp:nvSpPr>
      <dsp:spPr>
        <a:xfrm>
          <a:off x="3569572" y="746158"/>
          <a:ext cx="1432953" cy="143280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Environmental sustainability</a:t>
          </a:r>
        </a:p>
      </dsp:txBody>
      <dsp:txXfrm>
        <a:off x="3774422" y="950882"/>
        <a:ext cx="1023253" cy="1023352"/>
      </dsp:txXfrm>
    </dsp:sp>
    <dsp:sp modelId="{9D13F2FD-8570-4BFD-A3E5-8DEF197426D1}">
      <dsp:nvSpPr>
        <dsp:cNvPr id="0" name=""/>
        <dsp:cNvSpPr/>
      </dsp:nvSpPr>
      <dsp:spPr>
        <a:xfrm rot="2700000">
          <a:off x="1934116" y="696833"/>
          <a:ext cx="1531182" cy="153118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3E8F9F-B380-41AD-9866-FA5D3DE7AF5A}">
      <dsp:nvSpPr>
        <dsp:cNvPr id="0" name=""/>
        <dsp:cNvSpPr/>
      </dsp:nvSpPr>
      <dsp:spPr>
        <a:xfrm>
          <a:off x="1983230" y="746158"/>
          <a:ext cx="1432953" cy="143280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Innovation and adaptability</a:t>
          </a:r>
        </a:p>
      </dsp:txBody>
      <dsp:txXfrm>
        <a:off x="2188080" y="950882"/>
        <a:ext cx="1023253" cy="1023352"/>
      </dsp:txXfrm>
    </dsp:sp>
    <dsp:sp modelId="{1443DFA9-EB99-4E8C-8FD6-4DB5E18B433D}">
      <dsp:nvSpPr>
        <dsp:cNvPr id="0" name=""/>
        <dsp:cNvSpPr/>
      </dsp:nvSpPr>
      <dsp:spPr>
        <a:xfrm rot="2700000">
          <a:off x="347774" y="696833"/>
          <a:ext cx="1531182" cy="153118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6F85D2-7086-4680-B453-FA7B61E762A1}">
      <dsp:nvSpPr>
        <dsp:cNvPr id="0" name=""/>
        <dsp:cNvSpPr/>
      </dsp:nvSpPr>
      <dsp:spPr>
        <a:xfrm>
          <a:off x="396888" y="746158"/>
          <a:ext cx="1432953" cy="143280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Robotic farming</a:t>
          </a:r>
        </a:p>
      </dsp:txBody>
      <dsp:txXfrm>
        <a:off x="601738" y="950882"/>
        <a:ext cx="1023253" cy="1023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0067-4306-6BA7-6C6E-B866B2976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4BE1D-D8FA-9AA2-AA10-35B2EDFD1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4A304-711A-F616-8F43-51B5DC665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0997-E702-4D7B-A107-CAD06BF46F0B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5D5B8-C132-1173-E247-A8784F58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EA2BF-ADDD-5798-07A0-FF605C1DE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D6D1-2D17-46D1-A628-07A40D13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6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8E1B2-81A4-901B-0C55-47B3C3E6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3A0B7-7EF9-1263-0F93-5F3E5345B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21F4A-E9C6-34D5-F3B0-E8F8137C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0997-E702-4D7B-A107-CAD06BF46F0B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41AB6-B930-1373-44EA-BF665752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0FA80-38B8-823B-DB99-CC18045F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D6D1-2D17-46D1-A628-07A40D13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90369-ED48-28C2-633A-AAB3AB6579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2B813-CE06-9057-BA22-8E0C8F280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08F7F-8FDB-CB3B-4A8D-07D1082F2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0997-E702-4D7B-A107-CAD06BF46F0B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77611-3AD9-F22A-DB1A-1E190D754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8EE01-2CE9-8C2D-0FAF-AB8705D3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D6D1-2D17-46D1-A628-07A40D13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0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476E-5A1D-3635-CB7F-41E85142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1EA93-5FC7-A5B0-4F66-DAAB9DED4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1920F-7FAB-0B0D-76A3-DFA1495F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0997-E702-4D7B-A107-CAD06BF46F0B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223EB-321B-8E4E-D585-48F279EC1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C3CCC-9551-81AD-C97F-3F03C8CA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D6D1-2D17-46D1-A628-07A40D13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B4F5-2755-BD45-BC67-F64746FE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9C33B-B87E-0DFA-A8C7-6B6347452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B88A6-5D6A-06FC-0BF7-49416F3D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0997-E702-4D7B-A107-CAD06BF46F0B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37089-2CEF-9EF0-CA09-049456C91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812C1-8299-35D0-0EB9-0520CF2E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D6D1-2D17-46D1-A628-07A40D13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5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44AFA-32A3-3936-0932-20AA3A7D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A694-B03A-3660-91D5-6747243A6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E4FD5-5B6D-B718-3DA3-3A63A7F1F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1EF22-FCA4-B922-4821-8977A5C7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0997-E702-4D7B-A107-CAD06BF46F0B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54000-0390-39FB-9232-BF3C3D85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7E872-BC73-1B5F-B8B0-4736DA9C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D6D1-2D17-46D1-A628-07A40D13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A120E-08C2-B9E5-4F77-569CC8154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713FA-B73B-E736-1507-AD5799DF8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94701-5256-5A27-8370-81C304CAD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7F2FE-8591-B49C-4104-542F1CE61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8B35DE-4195-DAD0-3DA2-F1E6232EA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751A1-B782-D55E-42DB-28A6C49D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0997-E702-4D7B-A107-CAD06BF46F0B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E4918D-FE13-8E65-F90E-DCCC6754C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BEB922-A4B1-5321-461D-F25DDF8D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D6D1-2D17-46D1-A628-07A40D13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4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6692-7A4D-D255-F625-1AFFBA4F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BA312B-9C11-D25C-A5D1-524E0EB06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0997-E702-4D7B-A107-CAD06BF46F0B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2F7C8-A7CF-5D51-EB24-7D546627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2AB2E-5721-96A8-2DC4-48809CAB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D6D1-2D17-46D1-A628-07A40D13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2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25E5D-2E40-C1FD-22C8-D83658D4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0997-E702-4D7B-A107-CAD06BF46F0B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B98A1-0CC3-556D-9C6F-1D1F315E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5A7FC-98A8-5AD9-76E0-CC31BDFBA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D6D1-2D17-46D1-A628-07A40D13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1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79735-A525-4B33-D191-0990B279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BDA67-1DDE-B602-BD26-E076304A4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9DB28-84BA-C28D-1EBE-4A36C9957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3765C-5FF1-7D51-C974-AE911CB40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0997-E702-4D7B-A107-CAD06BF46F0B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D4DD6-0F94-7741-AA6C-83227A04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0F054-0694-E395-BFF7-B5CB4321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D6D1-2D17-46D1-A628-07A40D13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6647-BC5A-79F3-A4CF-C024A35CB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D31426-8602-1F91-06C4-2E09B24E5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836E1-44E5-86F0-FD30-516009A55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BD707-C333-F9E7-65DC-428BB885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0997-E702-4D7B-A107-CAD06BF46F0B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55D44-9607-1213-7B95-16ED102D4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2F307-DECF-5C74-ADAB-A9769622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D6D1-2D17-46D1-A628-07A40D13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8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CE11C7-A04B-FAD5-3D05-86FA66347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2DE4D-A2E8-23DC-6636-9E55F0272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297FC-AD66-F78D-223E-CD8F9D095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A0997-E702-4D7B-A107-CAD06BF46F0B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5199B-AA44-9AFB-217A-3315F3270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E10B7-E874-8609-CC96-A026F3377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AD6D1-2D17-46D1-A628-07A40D13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embarcados.com.br/blockchain-auxilia-a-seguranca-do-iot-de-diversas-formas/" TargetMode="External"/><Relationship Id="rId7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1.wdp"/><Relationship Id="rId5" Type="http://schemas.microsoft.com/office/2007/relationships/hdphoto" Target="../media/hdphoto6.wdp"/><Relationship Id="rId10" Type="http://schemas.openxmlformats.org/officeDocument/2006/relationships/image" Target="../media/image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diagramColors" Target="../diagrams/colors3.xml"/><Relationship Id="rId18" Type="http://schemas.openxmlformats.org/officeDocument/2006/relationships/image" Target="../media/image37.svg"/><Relationship Id="rId3" Type="http://schemas.openxmlformats.org/officeDocument/2006/relationships/hyperlink" Target="https://www.openwiselearning.org/summer-2018-week-one/e_inverted-sdg-goals_icons-individual-rgb-01/" TargetMode="External"/><Relationship Id="rId7" Type="http://schemas.openxmlformats.org/officeDocument/2006/relationships/hyperlink" Target="https://datablog.cde.unibe.ch/index.php/2018/04/16/agenda-2030-braucht-koharente-politik/" TargetMode="External"/><Relationship Id="rId12" Type="http://schemas.openxmlformats.org/officeDocument/2006/relationships/diagramQuickStyle" Target="../diagrams/quickStyle3.xml"/><Relationship Id="rId17" Type="http://schemas.openxmlformats.org/officeDocument/2006/relationships/image" Target="../media/image36.png"/><Relationship Id="rId2" Type="http://schemas.openxmlformats.org/officeDocument/2006/relationships/image" Target="../media/image31.png"/><Relationship Id="rId16" Type="http://schemas.openxmlformats.org/officeDocument/2006/relationships/hyperlink" Target="https://svgsilh.com/image/2355897.html" TargetMode="External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diagramLayout" Target="../diagrams/layout3.xml"/><Relationship Id="rId5" Type="http://schemas.openxmlformats.org/officeDocument/2006/relationships/hyperlink" Target="https://www.openwiselearning.org/summer-2018-week-one/e_inverted-sdg-goals_icons-individual-rgb-09/" TargetMode="External"/><Relationship Id="rId15" Type="http://schemas.openxmlformats.org/officeDocument/2006/relationships/image" Target="../media/image35.png"/><Relationship Id="rId10" Type="http://schemas.openxmlformats.org/officeDocument/2006/relationships/diagramData" Target="../diagrams/data3.xml"/><Relationship Id="rId19" Type="http://schemas.openxmlformats.org/officeDocument/2006/relationships/image" Target="../media/image1.png"/><Relationship Id="rId4" Type="http://schemas.openxmlformats.org/officeDocument/2006/relationships/image" Target="../media/image32.png"/><Relationship Id="rId9" Type="http://schemas.openxmlformats.org/officeDocument/2006/relationships/hyperlink" Target="https://www.appropedia.org/ODS13" TargetMode="External"/><Relationship Id="rId14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.png"/><Relationship Id="rId5" Type="http://schemas.openxmlformats.org/officeDocument/2006/relationships/image" Target="../media/image23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93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A8312F-70F4-1ADD-6C6E-85C60B0851AA}"/>
              </a:ext>
            </a:extLst>
          </p:cNvPr>
          <p:cNvSpPr txBox="1"/>
          <p:nvPr/>
        </p:nvSpPr>
        <p:spPr>
          <a:xfrm>
            <a:off x="2305878" y="769477"/>
            <a:ext cx="92950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TRANSFORMING  THE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DAIRY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SECTOR THROUGH  USE OF MICRODAIRIES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F7E840-7F0C-BAD3-63CB-78647D29309D}"/>
              </a:ext>
            </a:extLst>
          </p:cNvPr>
          <p:cNvSpPr txBox="1"/>
          <p:nvPr/>
        </p:nvSpPr>
        <p:spPr>
          <a:xfrm>
            <a:off x="1082702" y="3097883"/>
            <a:ext cx="959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DAIRY   DIA    CONSULTANCY</a:t>
            </a:r>
            <a:endParaRPr lang="en-K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3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93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B431E-2182-639C-0BDD-2D835B9FA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120" y="0"/>
            <a:ext cx="449072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01E8E-2115-4E97-2EC5-2981AC065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1542" y="1806844"/>
            <a:ext cx="1290446" cy="774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13AF93-1623-CB9D-590E-3E1C6044A104}"/>
              </a:ext>
            </a:extLst>
          </p:cNvPr>
          <p:cNvSpPr txBox="1"/>
          <p:nvPr/>
        </p:nvSpPr>
        <p:spPr>
          <a:xfrm>
            <a:off x="1960847" y="1976373"/>
            <a:ext cx="1386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Blockchain</a:t>
            </a:r>
          </a:p>
        </p:txBody>
      </p:sp>
      <p:pic>
        <p:nvPicPr>
          <p:cNvPr id="5122" name="Picture 2" descr="Reality png images | PNGWing">
            <a:extLst>
              <a:ext uri="{FF2B5EF4-FFF2-40B4-BE49-F238E27FC236}">
                <a16:creationId xmlns:a16="http://schemas.microsoft.com/office/drawing/2014/main" id="{6DDDDF0F-A5A2-68A6-C0D0-7B00EA51C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2" b="96296" l="10000" r="94167">
                        <a14:foregroundMark x1="58889" y1="28490" x2="58889" y2="28490"/>
                        <a14:foregroundMark x1="68056" y1="27350" x2="68056" y2="27350"/>
                        <a14:foregroundMark x1="68056" y1="27350" x2="68056" y2="27350"/>
                        <a14:foregroundMark x1="68056" y1="27350" x2="68056" y2="27350"/>
                        <a14:foregroundMark x1="68056" y1="27350" x2="68056" y2="27350"/>
                        <a14:foregroundMark x1="68056" y1="27350" x2="68056" y2="27350"/>
                        <a14:foregroundMark x1="68056" y1="27350" x2="68056" y2="27350"/>
                        <a14:foregroundMark x1="68056" y1="27350" x2="66944" y2="24217"/>
                        <a14:foregroundMark x1="92778" y1="68376" x2="94167" y2="76923"/>
                        <a14:foregroundMark x1="84167" y1="89744" x2="76111" y2="90598"/>
                        <a14:foregroundMark x1="71667" y1="96011" x2="61944" y2="9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7" y="3584551"/>
            <a:ext cx="1156091" cy="1127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BFD2E8-6A96-97E0-BFD1-BA5E354457F1}"/>
              </a:ext>
            </a:extLst>
          </p:cNvPr>
          <p:cNvSpPr txBox="1"/>
          <p:nvPr/>
        </p:nvSpPr>
        <p:spPr>
          <a:xfrm>
            <a:off x="1960847" y="3963479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Extended reality</a:t>
            </a:r>
          </a:p>
        </p:txBody>
      </p:sp>
      <p:pic>
        <p:nvPicPr>
          <p:cNvPr id="5124" name="Picture 4" descr="Augmented Reality png images | PNGWing">
            <a:extLst>
              <a:ext uri="{FF2B5EF4-FFF2-40B4-BE49-F238E27FC236}">
                <a16:creationId xmlns:a16="http://schemas.microsoft.com/office/drawing/2014/main" id="{99A8AF39-9809-817C-5A90-16832627F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111" y1="44889" x2="35111" y2="44889"/>
                        <a14:foregroundMark x1="70222" y1="44444" x2="70222" y2="44444"/>
                        <a14:foregroundMark x1="50222" y1="77778" x2="50222" y2="77778"/>
                        <a14:foregroundMark x1="49778" y1="86667" x2="49778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05" y="1685376"/>
            <a:ext cx="895736" cy="895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FF8D95-8561-170A-1257-6DD7ED34EF26}"/>
              </a:ext>
            </a:extLst>
          </p:cNvPr>
          <p:cNvSpPr txBox="1"/>
          <p:nvPr/>
        </p:nvSpPr>
        <p:spPr>
          <a:xfrm>
            <a:off x="5870859" y="2009312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Augmented reality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5F865B-5654-BBD4-BBF1-C1E353F4D0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909" y="3636863"/>
            <a:ext cx="894080" cy="894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8D248D-DE21-C759-C42E-78785CE88078}"/>
              </a:ext>
            </a:extLst>
          </p:cNvPr>
          <p:cNvSpPr txBox="1"/>
          <p:nvPr/>
        </p:nvSpPr>
        <p:spPr>
          <a:xfrm>
            <a:off x="6096000" y="3899237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Payment/ Utilization</a:t>
            </a:r>
          </a:p>
        </p:txBody>
      </p:sp>
      <p:pic>
        <p:nvPicPr>
          <p:cNvPr id="5126" name="Picture 6" descr="Reputation - Free marketing icons">
            <a:extLst>
              <a:ext uri="{FF2B5EF4-FFF2-40B4-BE49-F238E27FC236}">
                <a16:creationId xmlns:a16="http://schemas.microsoft.com/office/drawing/2014/main" id="{3E6E116F-E0D5-A8C2-6276-C9F225692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719" y="1635533"/>
            <a:ext cx="895736" cy="895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FC8D9F-8D6E-D47E-076C-F20B4193CC76}"/>
              </a:ext>
            </a:extLst>
          </p:cNvPr>
          <p:cNvSpPr txBox="1"/>
          <p:nvPr/>
        </p:nvSpPr>
        <p:spPr>
          <a:xfrm>
            <a:off x="9798168" y="1976321"/>
            <a:ext cx="210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Reputation tracking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9A6E3-3E77-A3CF-9A4D-54CAB1200E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0"/>
                    </a14:imgEffect>
                    <a14:imgEffect>
                      <a14:colorTemperature colorTemp="5900"/>
                    </a14:imgEffect>
                    <a14:imgEffect>
                      <a14:brightnessContrast contras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451" y="83696"/>
            <a:ext cx="1058218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022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93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F344-429B-02C1-2321-2C7FD7785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210" y="116930"/>
            <a:ext cx="552958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TO ACTION/ LOOKING FORWARD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55F34-54C3-6CA7-C5E2-735F203A1DFF}"/>
              </a:ext>
            </a:extLst>
          </p:cNvPr>
          <p:cNvSpPr txBox="1"/>
          <p:nvPr/>
        </p:nvSpPr>
        <p:spPr>
          <a:xfrm>
            <a:off x="6834391" y="3042931"/>
            <a:ext cx="3614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Become a marketing leading consultancy &gt;5M yearly revenue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47D8A7-4D7D-EDA2-1A63-D9931D06CFCE}"/>
              </a:ext>
            </a:extLst>
          </p:cNvPr>
          <p:cNvSpPr txBox="1"/>
          <p:nvPr/>
        </p:nvSpPr>
        <p:spPr>
          <a:xfrm>
            <a:off x="525476" y="3117382"/>
            <a:ext cx="31786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20 farmers in each county, generate 1.6M + revenue yearly profit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4B1D4-249A-BD50-9471-910977A84CBF}"/>
              </a:ext>
            </a:extLst>
          </p:cNvPr>
          <p:cNvSpPr txBox="1"/>
          <p:nvPr/>
        </p:nvSpPr>
        <p:spPr>
          <a:xfrm>
            <a:off x="8859133" y="3094250"/>
            <a:ext cx="3178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ACEE54-7133-9951-2AFD-1A2FC2DF2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8605" y="5683035"/>
            <a:ext cx="856927" cy="856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472914-14C7-3C4C-238D-D2FD84BDC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54751" y="5613678"/>
            <a:ext cx="856927" cy="856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95826F-3714-BDFA-4EF8-068C760AB3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36678" y="5656723"/>
            <a:ext cx="856927" cy="848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789612-2059-A2AC-595C-A2AF6D95A6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580304" y="5591875"/>
            <a:ext cx="940205" cy="940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67CCD1C-7960-327F-74BD-44315CF98537}"/>
              </a:ext>
            </a:extLst>
          </p:cNvPr>
          <p:cNvSpPr txBox="1"/>
          <p:nvPr/>
        </p:nvSpPr>
        <p:spPr>
          <a:xfrm>
            <a:off x="381503" y="4859889"/>
            <a:ext cx="261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TARGET SDGs</a:t>
            </a:r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7BD03BA2-3B64-633E-D781-77445795DD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080588"/>
              </p:ext>
            </p:extLst>
          </p:nvPr>
        </p:nvGraphicFramePr>
        <p:xfrm>
          <a:off x="6643396" y="4460032"/>
          <a:ext cx="5084145" cy="292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607D3E36-9DC8-9D7B-2275-4E8DD18A1787}"/>
              </a:ext>
            </a:extLst>
          </p:cNvPr>
          <p:cNvSpPr txBox="1"/>
          <p:nvPr/>
        </p:nvSpPr>
        <p:spPr>
          <a:xfrm>
            <a:off x="7420673" y="2721406"/>
            <a:ext cx="2073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case scenario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054E17-DBEA-741F-53B4-B75629C802D2}"/>
              </a:ext>
            </a:extLst>
          </p:cNvPr>
          <p:cNvSpPr txBox="1"/>
          <p:nvPr/>
        </p:nvSpPr>
        <p:spPr>
          <a:xfrm>
            <a:off x="525476" y="2742152"/>
            <a:ext cx="2612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Realistic success scenario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70824AC-2D96-A4E8-E9DB-679CBE8079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20673" y="1671764"/>
            <a:ext cx="1076783" cy="997851"/>
          </a:xfrm>
          <a:prstGeom prst="rect">
            <a:avLst/>
          </a:prstGeom>
        </p:spPr>
      </p:pic>
      <p:pic>
        <p:nvPicPr>
          <p:cNvPr id="44" name="Graphic 43" descr="Target Audience with solid fill">
            <a:extLst>
              <a:ext uri="{FF2B5EF4-FFF2-40B4-BE49-F238E27FC236}">
                <a16:creationId xmlns:a16="http://schemas.microsoft.com/office/drawing/2014/main" id="{96E574A4-3B63-BBCC-B9E8-5EF2D749E0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45219" y="1709942"/>
            <a:ext cx="1348386" cy="99785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7FE504-659B-11B3-1223-A868DFA5BA1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100000"/>
                    </a14:imgEffect>
                    <a14:imgEffect>
                      <a14:colorTemperature colorTemp="5900"/>
                    </a14:imgEffect>
                    <a14:imgEffect>
                      <a14:brightnessContrast contras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451" y="83696"/>
            <a:ext cx="1058218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6355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93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5922F5-BFC0-AD7B-BACE-26EF4A2DC461}"/>
              </a:ext>
            </a:extLst>
          </p:cNvPr>
          <p:cNvSpPr txBox="1"/>
          <p:nvPr/>
        </p:nvSpPr>
        <p:spPr>
          <a:xfrm>
            <a:off x="3526971" y="2710542"/>
            <a:ext cx="5138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odoni MT Black" panose="02070A03080606020203" pitchFamily="18" charset="0"/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5FAB8-5468-C64F-F08D-08923BDDB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5900"/>
                    </a14:imgEffect>
                    <a14:imgEffect>
                      <a14:brightnessContrast contras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46" y="0"/>
            <a:ext cx="1058218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040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93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F2E59C-4768-16C2-F86F-0E78C913FFAA}"/>
              </a:ext>
            </a:extLst>
          </p:cNvPr>
          <p:cNvSpPr txBox="1"/>
          <p:nvPr/>
        </p:nvSpPr>
        <p:spPr>
          <a:xfrm>
            <a:off x="5020261" y="412373"/>
            <a:ext cx="2111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F4B4F-2272-4695-34DE-32A38E926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5900"/>
                    </a14:imgEffect>
                    <a14:imgEffect>
                      <a14:brightnessContrast contras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46" y="-7890"/>
            <a:ext cx="1058218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B4E6BA-8EE2-5BCF-CB79-15BD21E63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352" y="1729534"/>
            <a:ext cx="1694498" cy="148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7B1C0F-0312-5BAC-2420-5F5A7BCAD959}"/>
              </a:ext>
            </a:extLst>
          </p:cNvPr>
          <p:cNvSpPr txBox="1"/>
          <p:nvPr/>
        </p:nvSpPr>
        <p:spPr>
          <a:xfrm>
            <a:off x="4952633" y="3539477"/>
            <a:ext cx="80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EE6755-7CD0-5AC8-F607-0E7C14469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9830" y="4117065"/>
            <a:ext cx="1463040" cy="1463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720325-AA19-D4CF-2B01-1EA8DB182B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57" t="20237" r="8203" b="12066"/>
          <a:stretch/>
        </p:blipFill>
        <p:spPr>
          <a:xfrm>
            <a:off x="640337" y="1786262"/>
            <a:ext cx="1458686" cy="1463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485385-2419-4DBA-F03A-75FF06B10B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16" t="13442" r="1747" b="26666"/>
          <a:stretch/>
        </p:blipFill>
        <p:spPr>
          <a:xfrm>
            <a:off x="5026246" y="4292983"/>
            <a:ext cx="1421604" cy="14630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EEA13A-66C8-41F0-1E9A-72D7095FD1D6}"/>
              </a:ext>
            </a:extLst>
          </p:cNvPr>
          <p:cNvSpPr txBox="1"/>
          <p:nvPr/>
        </p:nvSpPr>
        <p:spPr>
          <a:xfrm>
            <a:off x="960475" y="623922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3D324E-D51B-AD08-2DA7-A21EE96C9475}"/>
              </a:ext>
            </a:extLst>
          </p:cNvPr>
          <p:cNvSpPr txBox="1"/>
          <p:nvPr/>
        </p:nvSpPr>
        <p:spPr>
          <a:xfrm>
            <a:off x="905822" y="3566064"/>
            <a:ext cx="79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7C748A-D051-95B7-F052-B5A557D2861E}"/>
              </a:ext>
            </a:extLst>
          </p:cNvPr>
          <p:cNvSpPr txBox="1"/>
          <p:nvPr/>
        </p:nvSpPr>
        <p:spPr>
          <a:xfrm>
            <a:off x="5432250" y="615638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B0BF0F-68C3-FFB3-CFC8-CB92F1D221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981" y="4147019"/>
            <a:ext cx="1548362" cy="14859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9B402A-7A2A-5633-AD6F-55548870C225}"/>
              </a:ext>
            </a:extLst>
          </p:cNvPr>
          <p:cNvSpPr txBox="1"/>
          <p:nvPr/>
        </p:nvSpPr>
        <p:spPr>
          <a:xfrm>
            <a:off x="9732143" y="6156386"/>
            <a:ext cx="87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1E7B4D-35FE-CF36-7647-01519152B06A}"/>
              </a:ext>
            </a:extLst>
          </p:cNvPr>
          <p:cNvSpPr txBox="1"/>
          <p:nvPr/>
        </p:nvSpPr>
        <p:spPr>
          <a:xfrm>
            <a:off x="459731" y="3290127"/>
            <a:ext cx="163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Grace Wanjiru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3800FD-ACBF-6BC7-0B33-86EF08636219}"/>
              </a:ext>
            </a:extLst>
          </p:cNvPr>
          <p:cNvSpPr txBox="1"/>
          <p:nvPr/>
        </p:nvSpPr>
        <p:spPr>
          <a:xfrm>
            <a:off x="9318170" y="5778626"/>
            <a:ext cx="224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Sharon Jepkemoi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285D08-098D-292B-0C5A-8798AF6E16A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836" b="5619"/>
          <a:stretch/>
        </p:blipFill>
        <p:spPr>
          <a:xfrm>
            <a:off x="9004395" y="1723195"/>
            <a:ext cx="1694499" cy="1471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AE6049-D47B-7270-6B18-114EA6BB32C7}"/>
              </a:ext>
            </a:extLst>
          </p:cNvPr>
          <p:cNvSpPr txBox="1"/>
          <p:nvPr/>
        </p:nvSpPr>
        <p:spPr>
          <a:xfrm>
            <a:off x="8960305" y="3263672"/>
            <a:ext cx="170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Collins Kiprop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3D8D5C-1093-ED75-4DF7-7CD0F039BE25}"/>
              </a:ext>
            </a:extLst>
          </p:cNvPr>
          <p:cNvSpPr txBox="1"/>
          <p:nvPr/>
        </p:nvSpPr>
        <p:spPr>
          <a:xfrm>
            <a:off x="9393551" y="3567923"/>
            <a:ext cx="87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A08674-FA3D-2F4E-3F74-D43F1F6826E7}"/>
              </a:ext>
            </a:extLst>
          </p:cNvPr>
          <p:cNvSpPr txBox="1"/>
          <p:nvPr/>
        </p:nvSpPr>
        <p:spPr>
          <a:xfrm>
            <a:off x="4930894" y="5919704"/>
            <a:ext cx="170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Edwin Murimi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BF2CAE-74AF-A918-F023-D2DFD46609CC}"/>
              </a:ext>
            </a:extLst>
          </p:cNvPr>
          <p:cNvSpPr txBox="1"/>
          <p:nvPr/>
        </p:nvSpPr>
        <p:spPr>
          <a:xfrm>
            <a:off x="4671926" y="3254452"/>
            <a:ext cx="145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Eric Kiragu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C26180-8A27-5464-3E08-AC9452B2CC45}"/>
              </a:ext>
            </a:extLst>
          </p:cNvPr>
          <p:cNvSpPr txBox="1"/>
          <p:nvPr/>
        </p:nvSpPr>
        <p:spPr>
          <a:xfrm>
            <a:off x="765712" y="5963292"/>
            <a:ext cx="141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Lucy Ngina </a:t>
            </a:r>
          </a:p>
        </p:txBody>
      </p:sp>
    </p:spTree>
    <p:extLst>
      <p:ext uri="{BB962C8B-B14F-4D97-AF65-F5344CB8AC3E}">
        <p14:creationId xmlns:p14="http://schemas.microsoft.com/office/powerpoint/2010/main" val="93544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93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ttergate: Canadians Outraged by Dairy Industry's Use of Palm Oil in Cattle  Feed">
            <a:extLst>
              <a:ext uri="{FF2B5EF4-FFF2-40B4-BE49-F238E27FC236}">
                <a16:creationId xmlns:a16="http://schemas.microsoft.com/office/drawing/2014/main" id="{3BA976E2-C3C7-D245-1934-4BEC3294C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016">
            <a:off x="683837" y="1881244"/>
            <a:ext cx="5500631" cy="3670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CAF7B7-32DF-9D44-08C0-3503AD92C515}"/>
              </a:ext>
            </a:extLst>
          </p:cNvPr>
          <p:cNvSpPr txBox="1"/>
          <p:nvPr/>
        </p:nvSpPr>
        <p:spPr>
          <a:xfrm>
            <a:off x="3577045" y="34308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9D978-EDA9-379A-729A-3A9509BE75DC}"/>
              </a:ext>
            </a:extLst>
          </p:cNvPr>
          <p:cNvSpPr txBox="1"/>
          <p:nvPr/>
        </p:nvSpPr>
        <p:spPr>
          <a:xfrm>
            <a:off x="7399565" y="3886200"/>
            <a:ext cx="4003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your innovative dairy farming journey through our consultancy services using micro- dairy model of  7-10 animals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5C5FC-DD5C-CEE2-3CBA-BC8710D489A6}"/>
              </a:ext>
            </a:extLst>
          </p:cNvPr>
          <p:cNvSpPr txBox="1"/>
          <p:nvPr/>
        </p:nvSpPr>
        <p:spPr>
          <a:xfrm>
            <a:off x="7493146" y="1235715"/>
            <a:ext cx="38344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Dairy Dia is a  world class dairy consultancy startup that focuses on sustainable dairy practices through utilization of local resources and intensive farmer trainings.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1C3213-6E1C-2086-481B-FCD336C7E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5900"/>
                    </a14:imgEffect>
                    <a14:imgEffect>
                      <a14:brightnessContrast contras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451" y="83696"/>
            <a:ext cx="1058218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A9E727-39B4-35C0-1AF9-FF64D64C5953}"/>
              </a:ext>
            </a:extLst>
          </p:cNvPr>
          <p:cNvSpPr txBox="1"/>
          <p:nvPr/>
        </p:nvSpPr>
        <p:spPr>
          <a:xfrm>
            <a:off x="3577045" y="74643"/>
            <a:ext cx="3058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AIRY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</a:p>
        </p:txBody>
      </p:sp>
    </p:spTree>
    <p:extLst>
      <p:ext uri="{BB962C8B-B14F-4D97-AF65-F5344CB8AC3E}">
        <p14:creationId xmlns:p14="http://schemas.microsoft.com/office/powerpoint/2010/main" val="262077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93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753B9-1DEB-4BFD-973E-2326CB493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004" y="-146705"/>
            <a:ext cx="6141720" cy="10058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139457B-47F1-92C4-913E-0941FEA759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068977"/>
              </p:ext>
            </p:extLst>
          </p:nvPr>
        </p:nvGraphicFramePr>
        <p:xfrm>
          <a:off x="2745740" y="1151572"/>
          <a:ext cx="69799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71DBBAF-061C-9BB9-91BE-54EAEE166F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colorTemperature colorTemp="5900"/>
                    </a14:imgEffect>
                    <a14:imgEffect>
                      <a14:brightnessContrast contras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451" y="83696"/>
            <a:ext cx="1058218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220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93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C395-4A60-AA95-CA8C-D465E8730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4560" y="-50800"/>
            <a:ext cx="4815840" cy="939483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 descr="Icon Consulting Png, Transparent Png , Transparent Png Image - PNGitem">
            <a:extLst>
              <a:ext uri="{FF2B5EF4-FFF2-40B4-BE49-F238E27FC236}">
                <a16:creationId xmlns:a16="http://schemas.microsoft.com/office/drawing/2014/main" id="{B5D11BB4-A83F-F38F-84A6-638388E9A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3" y="1632859"/>
            <a:ext cx="1960791" cy="16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08ACDB-333E-8B04-D640-0B102B25941D}"/>
              </a:ext>
            </a:extLst>
          </p:cNvPr>
          <p:cNvSpPr txBox="1"/>
          <p:nvPr/>
        </p:nvSpPr>
        <p:spPr>
          <a:xfrm>
            <a:off x="670560" y="3686402"/>
            <a:ext cx="2716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Consultancy Concept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C29CED-90CD-4727-C3D2-EBD4F54219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5B9BD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06065" y="1632858"/>
            <a:ext cx="1960792" cy="17961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7BEDA4-BB1E-FEA4-8999-471D253ECDA2}"/>
              </a:ext>
            </a:extLst>
          </p:cNvPr>
          <p:cNvSpPr txBox="1"/>
          <p:nvPr/>
        </p:nvSpPr>
        <p:spPr>
          <a:xfrm>
            <a:off x="4524267" y="3787402"/>
            <a:ext cx="333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Micro dairy farming trainings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794821-5181-32FF-F225-5E2A7B0DA66D}"/>
              </a:ext>
            </a:extLst>
          </p:cNvPr>
          <p:cNvSpPr txBox="1"/>
          <p:nvPr/>
        </p:nvSpPr>
        <p:spPr>
          <a:xfrm>
            <a:off x="9211360" y="3817575"/>
            <a:ext cx="196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Traceability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DE2F3E-C4E5-76ED-5047-EDF057D42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5900"/>
                    </a14:imgEffect>
                    <a14:imgEffect>
                      <a14:brightnessContrast contras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451" y="83696"/>
            <a:ext cx="1058218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E48414A-55B4-6C1B-36E1-DEA26545F7C1}"/>
              </a:ext>
            </a:extLst>
          </p:cNvPr>
          <p:cNvGrpSpPr/>
          <p:nvPr/>
        </p:nvGrpSpPr>
        <p:grpSpPr>
          <a:xfrm>
            <a:off x="9057608" y="1500652"/>
            <a:ext cx="1960792" cy="1796142"/>
            <a:chOff x="9612095" y="2129507"/>
            <a:chExt cx="996629" cy="89262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30A9FF-9842-E78F-B856-57585E580002}"/>
                </a:ext>
              </a:extLst>
            </p:cNvPr>
            <p:cNvSpPr/>
            <p:nvPr/>
          </p:nvSpPr>
          <p:spPr>
            <a:xfrm>
              <a:off x="9612095" y="2134898"/>
              <a:ext cx="996629" cy="8608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Research with solid fill">
              <a:extLst>
                <a:ext uri="{FF2B5EF4-FFF2-40B4-BE49-F238E27FC236}">
                  <a16:creationId xmlns:a16="http://schemas.microsoft.com/office/drawing/2014/main" id="{786106AB-7A8A-B90A-2FA0-8FF64732D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99172" y="2129507"/>
              <a:ext cx="892628" cy="89262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4016C49-DD8A-41CE-A6D3-B046A3A54A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3237900" y="2398723"/>
            <a:ext cx="1286367" cy="246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7C0C9C-C0CA-B7DC-1CAF-78D26D0817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1206" y="2417300"/>
            <a:ext cx="1286367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5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93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C395-4A60-AA95-CA8C-D465E8730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4560" y="-50800"/>
            <a:ext cx="4815840" cy="939483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MARKET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8ACDB-333E-8B04-D640-0B102B25941D}"/>
              </a:ext>
            </a:extLst>
          </p:cNvPr>
          <p:cNvSpPr txBox="1"/>
          <p:nvPr/>
        </p:nvSpPr>
        <p:spPr>
          <a:xfrm>
            <a:off x="7061378" y="1481749"/>
            <a:ext cx="42999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New Entrants to Dairy Farming: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/>
              <a:t> </a:t>
            </a:r>
            <a:r>
              <a:rPr lang="en-US" dirty="0"/>
              <a:t>Individuals or groups who are considering entering the dairy farming industry but are looking for guidance on how to start and operate a successful micro-dairy.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794821-5181-32FF-F225-5E2A7B0DA66D}"/>
              </a:ext>
            </a:extLst>
          </p:cNvPr>
          <p:cNvSpPr txBox="1"/>
          <p:nvPr/>
        </p:nvSpPr>
        <p:spPr>
          <a:xfrm>
            <a:off x="9211360" y="3817575"/>
            <a:ext cx="196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DE2F3E-C4E5-76ED-5047-EDF057D42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5900"/>
                    </a14:imgEffect>
                    <a14:imgEffect>
                      <a14:brightnessContrast contras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451" y="83696"/>
            <a:ext cx="1058218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FB0D33-EEAB-77D7-0B53-0F98ADCF3E1F}"/>
              </a:ext>
            </a:extLst>
          </p:cNvPr>
          <p:cNvSpPr txBox="1"/>
          <p:nvPr/>
        </p:nvSpPr>
        <p:spPr>
          <a:xfrm>
            <a:off x="514314" y="1497792"/>
            <a:ext cx="360317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Small-Scale Dairy Farmers: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dirty="0"/>
              <a:t>Farmers who are interested in starting or improving their small-scale dairy operations, especially those who are keen on implementing sustainable and resource-efficient practices.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E41034-847C-E792-1B7E-FECA1B2D339E}"/>
              </a:ext>
            </a:extLst>
          </p:cNvPr>
          <p:cNvSpPr txBox="1"/>
          <p:nvPr/>
        </p:nvSpPr>
        <p:spPr>
          <a:xfrm>
            <a:off x="514314" y="4240536"/>
            <a:ext cx="39208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Educational Institutions: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dirty="0"/>
              <a:t>Agricultural schools, colleges, and universities that want to provide hands-on training to their students in the field of modern, sustainable dairy farming.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4CBFAE-9667-76AB-D134-A671744BE05D}"/>
              </a:ext>
            </a:extLst>
          </p:cNvPr>
          <p:cNvSpPr txBox="1"/>
          <p:nvPr/>
        </p:nvSpPr>
        <p:spPr>
          <a:xfrm>
            <a:off x="7409773" y="4136014"/>
            <a:ext cx="36031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Local Agricultural Communities: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/>
              <a:t>Communities with a strong agricultural background that may be interested in diversifying their farming activities by incorporating dairy farming into their operations.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477FC5-64B3-4553-0EB1-5CD2AF205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716" y="1795359"/>
            <a:ext cx="773904" cy="5408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CA8079-7E78-8811-751E-05A07C022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429" y="4524616"/>
            <a:ext cx="602628" cy="5616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F735A6-4CD1-0036-E350-CBCF935A2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2512" y="4448139"/>
            <a:ext cx="685535" cy="6026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EFD75F-19EA-E3AB-3C82-A8EA85C159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1163" y="1763139"/>
            <a:ext cx="750635" cy="63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3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93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937F-FC3F-7523-ABC6-BA6B1DF41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140" y="142240"/>
            <a:ext cx="4871720" cy="90424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IT WORKS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E434945-0990-74F0-6675-91775C9287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46413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4D2EAFE-E469-77BF-7200-41F8427122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colorTemperature colorTemp="5900"/>
                    </a14:imgEffect>
                    <a14:imgEffect>
                      <a14:brightnessContrast contras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451" y="83696"/>
            <a:ext cx="1058218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504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93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C395-4A60-AA95-CA8C-D465E8730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4665" y="83696"/>
            <a:ext cx="7562669" cy="93948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CONSULTANCY PACKAGES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8ACDB-333E-8B04-D640-0B102B25941D}"/>
              </a:ext>
            </a:extLst>
          </p:cNvPr>
          <p:cNvSpPr txBox="1"/>
          <p:nvPr/>
        </p:nvSpPr>
        <p:spPr>
          <a:xfrm>
            <a:off x="141451" y="4089779"/>
            <a:ext cx="2716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794821-5181-32FF-F225-5E2A7B0DA66D}"/>
              </a:ext>
            </a:extLst>
          </p:cNvPr>
          <p:cNvSpPr txBox="1"/>
          <p:nvPr/>
        </p:nvSpPr>
        <p:spPr>
          <a:xfrm>
            <a:off x="9211360" y="3632908"/>
            <a:ext cx="196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DE2F3E-C4E5-76ED-5047-EDF057D42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5900"/>
                    </a14:imgEffect>
                    <a14:imgEffect>
                      <a14:brightnessContrast contras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451" y="83696"/>
            <a:ext cx="1058218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AB0AEB-E207-6267-EB82-99BD0FDD9811}"/>
              </a:ext>
            </a:extLst>
          </p:cNvPr>
          <p:cNvSpPr txBox="1"/>
          <p:nvPr/>
        </p:nvSpPr>
        <p:spPr>
          <a:xfrm>
            <a:off x="300055" y="2709579"/>
            <a:ext cx="295610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Assistance in breed selection and sourcing</a:t>
            </a:r>
          </a:p>
          <a:p>
            <a:r>
              <a:rPr lang="en-US" dirty="0"/>
              <a:t>Basic micro-dairy infrastructure design</a:t>
            </a:r>
          </a:p>
          <a:p>
            <a:r>
              <a:rPr lang="en-US" dirty="0"/>
              <a:t>Training on animal care and health</a:t>
            </a:r>
          </a:p>
          <a:p>
            <a:r>
              <a:rPr lang="en-US" dirty="0"/>
              <a:t>Introduction to waste management practices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E9E7C-B597-B717-B5FC-9ADE6710207F}"/>
              </a:ext>
            </a:extLst>
          </p:cNvPr>
          <p:cNvSpPr txBox="1"/>
          <p:nvPr/>
        </p:nvSpPr>
        <p:spPr>
          <a:xfrm>
            <a:off x="3835562" y="2594429"/>
            <a:ext cx="271763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In-depth training on sustainable techniques</a:t>
            </a:r>
          </a:p>
          <a:p>
            <a:r>
              <a:rPr lang="en-US" dirty="0"/>
              <a:t>Guidance on feed optimization</a:t>
            </a:r>
          </a:p>
          <a:p>
            <a:r>
              <a:rPr lang="en-US" dirty="0"/>
              <a:t>Implementation of rotational grazing</a:t>
            </a:r>
          </a:p>
          <a:p>
            <a:r>
              <a:rPr lang="en-US" dirty="0"/>
              <a:t>Environmental impact reduction strategies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4B517-5F4E-90AB-28CA-AE830A37D35A}"/>
              </a:ext>
            </a:extLst>
          </p:cNvPr>
          <p:cNvSpPr txBox="1"/>
          <p:nvPr/>
        </p:nvSpPr>
        <p:spPr>
          <a:xfrm>
            <a:off x="6931119" y="3006486"/>
            <a:ext cx="40094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Customized feed formulation and management</a:t>
            </a:r>
          </a:p>
          <a:p>
            <a:r>
              <a:rPr lang="en-US" dirty="0"/>
              <a:t>Advanced health and reproduction training</a:t>
            </a:r>
          </a:p>
          <a:p>
            <a:r>
              <a:rPr lang="en-US" dirty="0"/>
              <a:t>Business planning and marketing strategies</a:t>
            </a:r>
          </a:p>
          <a:p>
            <a:r>
              <a:rPr lang="en-US" dirty="0"/>
              <a:t>Data-driven farming implementation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58552B-DFD2-070A-73EC-5C7C04B17AA3}"/>
              </a:ext>
            </a:extLst>
          </p:cNvPr>
          <p:cNvSpPr txBox="1"/>
          <p:nvPr/>
        </p:nvSpPr>
        <p:spPr>
          <a:xfrm>
            <a:off x="174171" y="1962797"/>
            <a:ext cx="21782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🐄🏡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D06BA6-9A91-1085-F966-073415845CED}"/>
              </a:ext>
            </a:extLst>
          </p:cNvPr>
          <p:cNvSpPr txBox="1"/>
          <p:nvPr/>
        </p:nvSpPr>
        <p:spPr>
          <a:xfrm>
            <a:off x="174171" y="1265411"/>
            <a:ext cx="2401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Basic Package - Micro-Dairy Setup: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0BD856-C1DA-6B9E-DF22-A5F364ABFA1D}"/>
              </a:ext>
            </a:extLst>
          </p:cNvPr>
          <p:cNvSpPr txBox="1"/>
          <p:nvPr/>
        </p:nvSpPr>
        <p:spPr>
          <a:xfrm>
            <a:off x="7668255" y="2175489"/>
            <a:ext cx="2400837" cy="83099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sz="4800" b="0" i="0" dirty="0">
                <a:solidFill>
                  <a:srgbClr val="374151"/>
                </a:solidFill>
                <a:effectLst/>
                <a:latin typeface="Söhne"/>
              </a:rPr>
              <a:t>📊🥛</a:t>
            </a:r>
            <a:endParaRPr lang="en-US" sz="4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81D69D-52DB-8DB7-D21E-58BB93D83806}"/>
              </a:ext>
            </a:extLst>
          </p:cNvPr>
          <p:cNvSpPr txBox="1"/>
          <p:nvPr/>
        </p:nvSpPr>
        <p:spPr>
          <a:xfrm>
            <a:off x="4077572" y="1888925"/>
            <a:ext cx="21782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dirty="0">
                <a:effectLst/>
                <a:latin typeface="Söhne"/>
              </a:rPr>
              <a:t>🐄🐮</a:t>
            </a:r>
            <a:endParaRPr lang="en-US" sz="4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228CCB-3CB2-603B-A3CA-8D5E2877843D}"/>
              </a:ext>
            </a:extLst>
          </p:cNvPr>
          <p:cNvSpPr txBox="1"/>
          <p:nvPr/>
        </p:nvSpPr>
        <p:spPr>
          <a:xfrm>
            <a:off x="3835562" y="1275754"/>
            <a:ext cx="2871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 Package - Sustainable Practices: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A89DD1-92B4-17E1-7E95-84F104E11210}"/>
              </a:ext>
            </a:extLst>
          </p:cNvPr>
          <p:cNvSpPr txBox="1"/>
          <p:nvPr/>
        </p:nvSpPr>
        <p:spPr>
          <a:xfrm>
            <a:off x="7320448" y="1275754"/>
            <a:ext cx="28713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Premium Package - Comprehensive Dairy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3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93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703C-E114-6430-9DB9-BA331035A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4840" y="152400"/>
            <a:ext cx="6507480" cy="8683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DIFFERENTIATORS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C56DAC-14AC-BAD7-7DB4-E783EFE93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80" y="2219439"/>
            <a:ext cx="995680" cy="995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DA6D54-B61C-A414-F98E-EB7843E70FD6}"/>
              </a:ext>
            </a:extLst>
          </p:cNvPr>
          <p:cNvSpPr txBox="1"/>
          <p:nvPr/>
        </p:nvSpPr>
        <p:spPr>
          <a:xfrm>
            <a:off x="558800" y="3491292"/>
            <a:ext cx="315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Members only-respectable clientele</a:t>
            </a:r>
          </a:p>
        </p:txBody>
      </p:sp>
      <p:pic>
        <p:nvPicPr>
          <p:cNvPr id="4102" name="Picture 6" descr="Agriculture Icon PNG and Agriculture Icon Transparent Clipart Free  Download. - CleanPNG / KissPNG">
            <a:extLst>
              <a:ext uri="{FF2B5EF4-FFF2-40B4-BE49-F238E27FC236}">
                <a16:creationId xmlns:a16="http://schemas.microsoft.com/office/drawing/2014/main" id="{D05A7C1B-38BC-C143-2F52-346C77771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90000" l="1154" r="98846">
                        <a14:foregroundMark x1="28462" y1="22500" x2="48462" y2="20833"/>
                        <a14:foregroundMark x1="35769" y1="5417" x2="37692" y2="25417"/>
                        <a14:foregroundMark x1="36923" y1="1250" x2="36923" y2="7500"/>
                        <a14:foregroundMark x1="5000" y1="71250" x2="15000" y2="70417"/>
                        <a14:foregroundMark x1="1538" y1="76250" x2="10385" y2="74583"/>
                        <a14:foregroundMark x1="57308" y1="65417" x2="72308" y2="66667"/>
                        <a14:foregroundMark x1="72308" y1="66667" x2="76154" y2="68333"/>
                        <a14:foregroundMark x1="51538" y1="87083" x2="51538" y2="87083"/>
                        <a14:foregroundMark x1="56923" y1="88750" x2="61154" y2="89583"/>
                        <a14:foregroundMark x1="86538" y1="89167" x2="90000" y2="89167"/>
                        <a14:foregroundMark x1="97308" y1="80417" x2="98846" y2="84583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093" y="2106128"/>
            <a:ext cx="1078655" cy="9956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584C1B-1718-6190-CC1C-376A37E04EBC}"/>
              </a:ext>
            </a:extLst>
          </p:cNvPr>
          <p:cNvSpPr txBox="1"/>
          <p:nvPr/>
        </p:nvSpPr>
        <p:spPr>
          <a:xfrm>
            <a:off x="5245922" y="3294200"/>
            <a:ext cx="279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Optimized farming and service delivery-website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CAB170-204B-25D1-081E-B5E8EC2D529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1778" r="99111">
                        <a14:foregroundMark x1="8889" y1="22667" x2="16889" y2="16000"/>
                        <a14:foregroundMark x1="5778" y1="61333" x2="16889" y2="59111"/>
                        <a14:foregroundMark x1="29333" y1="64000" x2="34222" y2="76000"/>
                        <a14:foregroundMark x1="34222" y1="76000" x2="33333" y2="86222"/>
                        <a14:foregroundMark x1="5778" y1="58667" x2="5778" y2="58667"/>
                        <a14:foregroundMark x1="4000" y1="61333" x2="1778" y2="61333"/>
                        <a14:foregroundMark x1="15111" y1="18222" x2="15556" y2="23111"/>
                        <a14:foregroundMark x1="16444" y1="19556" x2="17333" y2="28889"/>
                        <a14:foregroundMark x1="17778" y1="40889" x2="23556" y2="46222"/>
                        <a14:foregroundMark x1="64000" y1="52889" x2="64889" y2="55556"/>
                        <a14:foregroundMark x1="49778" y1="29333" x2="60889" y2="28889"/>
                        <a14:foregroundMark x1="71556" y1="28889" x2="76444" y2="28889"/>
                        <a14:foregroundMark x1="92000" y1="31556" x2="92000" y2="40889"/>
                        <a14:foregroundMark x1="98222" y1="37778" x2="99111" y2="38222"/>
                        <a14:foregroundMark x1="66222" y1="73333" x2="66222" y2="76444"/>
                        <a14:foregroundMark x1="45333" y1="65778" x2="45333" y2="70667"/>
                        <a14:foregroundMark x1="41778" y1="46222" x2="46667" y2="47111"/>
                        <a14:foregroundMark x1="56889" y1="47556" x2="58667" y2="48889"/>
                        <a14:foregroundMark x1="14667" y1="19556" x2="12889" y2="19556"/>
                        <a14:foregroundMark x1="8444" y1="22222" x2="12889" y2="17778"/>
                        <a14:foregroundMark x1="15111" y1="16444" x2="15556" y2="29333"/>
                        <a14:foregroundMark x1="16444" y1="18667" x2="15556" y2="23111"/>
                        <a14:foregroundMark x1="12000" y1="16444" x2="11556" y2="18667"/>
                        <a14:foregroundMark x1="14222" y1="17778" x2="14222" y2="17778"/>
                        <a14:foregroundMark x1="16000" y1="17778" x2="16000" y2="2088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4480" y="2106128"/>
            <a:ext cx="995680" cy="1222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A850D7-5187-1B71-5C48-1EFFCC499859}"/>
              </a:ext>
            </a:extLst>
          </p:cNvPr>
          <p:cNvSpPr txBox="1"/>
          <p:nvPr/>
        </p:nvSpPr>
        <p:spPr>
          <a:xfrm>
            <a:off x="9093200" y="3401023"/>
            <a:ext cx="231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Diversification of dairy products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7E0C73-B68D-3433-E6F5-82701E0FF6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70" b="94340" l="10000" r="90000">
                        <a14:foregroundMark x1="61444" y1="7170" x2="58333" y2="8113"/>
                        <a14:foregroundMark x1="67333" y1="87547" x2="64889" y2="92264"/>
                        <a14:foregroundMark x1="42556" y1="94340" x2="39111" y2="943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875" y="4591224"/>
            <a:ext cx="2072365" cy="12203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74152DD-8965-803D-6CDB-5EB5F1478E0C}"/>
              </a:ext>
            </a:extLst>
          </p:cNvPr>
          <p:cNvSpPr txBox="1"/>
          <p:nvPr/>
        </p:nvSpPr>
        <p:spPr>
          <a:xfrm>
            <a:off x="457200" y="5942051"/>
            <a:ext cx="306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 tech solutions-extended reality and block chain tech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2DCECE-0FC1-F11C-DADB-53F79C94B9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0488" y1="38293" x2="44268" y2="46341"/>
                        <a14:foregroundMark x1="42927" y1="29634" x2="41707" y2="30122"/>
                        <a14:foregroundMark x1="41585" y1="40610" x2="41707" y2="43293"/>
                        <a14:foregroundMark x1="56829" y1="45610" x2="56829" y2="48415"/>
                        <a14:foregroundMark x1="59878" y1="44390" x2="59878" y2="47073"/>
                        <a14:foregroundMark x1="64390" y1="42317" x2="64390" y2="42317"/>
                        <a14:foregroundMark x1="75000" y1="29634" x2="75000" y2="29634"/>
                        <a14:foregroundMark x1="41707" y1="40854" x2="41707" y2="40854"/>
                        <a14:foregroundMark x1="42561" y1="34634" x2="42561" y2="34634"/>
                        <a14:foregroundMark x1="42561" y1="34634" x2="42561" y2="34634"/>
                        <a14:foregroundMark x1="52317" y1="82561" x2="52317" y2="82561"/>
                        <a14:foregroundMark x1="34512" y1="80488" x2="34512" y2="80488"/>
                        <a14:foregroundMark x1="69634" y1="78171" x2="69634" y2="781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5922" y="4351342"/>
            <a:ext cx="1700156" cy="17001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DDA40A-F4A5-2F1A-9026-D4335F90DBE8}"/>
              </a:ext>
            </a:extLst>
          </p:cNvPr>
          <p:cNvSpPr txBox="1"/>
          <p:nvPr/>
        </p:nvSpPr>
        <p:spPr>
          <a:xfrm>
            <a:off x="5074477" y="5917665"/>
            <a:ext cx="289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Great trainers and consultants- rating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6E5FF6-8D1A-5FF7-E20F-0B246C0467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colorTemperature colorTemp="5900"/>
                    </a14:imgEffect>
                    <a14:imgEffect>
                      <a14:brightnessContrast contras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451" y="83696"/>
            <a:ext cx="1058218" cy="91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5490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428</Words>
  <Application>Microsoft Office PowerPoint</Application>
  <PresentationFormat>Widescreen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Bodoni MT Black</vt:lpstr>
      <vt:lpstr>Calibri</vt:lpstr>
      <vt:lpstr>Calibri Light</vt:lpstr>
      <vt:lpstr>Söhne</vt:lpstr>
      <vt:lpstr>Times New Roman</vt:lpstr>
      <vt:lpstr>Office Theme</vt:lpstr>
      <vt:lpstr>PowerPoint Presentation</vt:lpstr>
      <vt:lpstr>PowerPoint Presentation</vt:lpstr>
      <vt:lpstr>PowerPoint Presentation</vt:lpstr>
      <vt:lpstr>PROBLEM STATEMENT </vt:lpstr>
      <vt:lpstr>SOLUTION </vt:lpstr>
      <vt:lpstr>TARGET MARKET </vt:lpstr>
      <vt:lpstr>HOW IT WORKS </vt:lpstr>
      <vt:lpstr>OUR CONSULTANCY PACKAGES </vt:lpstr>
      <vt:lpstr>KEY DIFFERENTIATORS</vt:lpstr>
      <vt:lpstr>TECHNOLOGY </vt:lpstr>
      <vt:lpstr>CALL TO ACTION/ LOOKING FORWARD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DAIRY DIA</dc:title>
  <dc:creator>Dullah Shiltone</dc:creator>
  <cp:lastModifiedBy>Joseph Karanja</cp:lastModifiedBy>
  <cp:revision>7</cp:revision>
  <dcterms:created xsi:type="dcterms:W3CDTF">2023-08-28T11:33:50Z</dcterms:created>
  <dcterms:modified xsi:type="dcterms:W3CDTF">2023-08-31T06:33:33Z</dcterms:modified>
</cp:coreProperties>
</file>