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70" r:id="rId2"/>
    <p:sldId id="268" r:id="rId3"/>
    <p:sldId id="265" r:id="rId4"/>
    <p:sldId id="267" r:id="rId5"/>
    <p:sldId id="260" r:id="rId6"/>
    <p:sldId id="261" r:id="rId7"/>
    <p:sldId id="266" r:id="rId8"/>
    <p:sldId id="263" r:id="rId9"/>
    <p:sldId id="269" r:id="rId10"/>
    <p:sldId id="271" r:id="rId11"/>
    <p:sldId id="273" r:id="rId12"/>
  </p:sldIdLst>
  <p:sldSz cx="9144000" cy="5143500" type="screen16x9"/>
  <p:notesSz cx="6858000" cy="9144000"/>
  <p:embeddedFontLst>
    <p:embeddedFont>
      <p:font typeface="SimSun" panose="02010600030101010101" pitchFamily="2" charset="-122"/>
      <p:regular r:id="rId14"/>
    </p:embeddedFont>
    <p:embeddedFont>
      <p:font typeface="Modern No. 20" panose="02070704070505020303" pitchFamily="18" charset="0"/>
      <p:regular r:id="rId15"/>
    </p:embeddedFont>
    <p:embeddedFont>
      <p:font typeface="Calibri" panose="020F0502020204030204" pitchFamily="34" charset="0"/>
      <p:regular r:id="rId16"/>
      <p:bold r:id="rId17"/>
      <p:italic r:id="rId18"/>
      <p:boldItalic r:id="rId19"/>
    </p:embeddedFont>
    <p:embeddedFont>
      <p:font typeface="Quicksand" panose="020B0604020202020204" charset="0"/>
      <p:regular r:id="rId20"/>
      <p:bold r:id="rId21"/>
    </p:embeddedFont>
    <p:embeddedFont>
      <p:font typeface="Arial Black" panose="020B0A04020102020204" pitchFamily="34" charset="0"/>
      <p:bold r:id="rId22"/>
    </p:embeddedFont>
    <p:embeddedFont>
      <p:font typeface="Montserrat" panose="020B0604020202020204" charset="0"/>
      <p:regular r:id="rId23"/>
      <p:bold r:id="rId24"/>
      <p:italic r:id="rId25"/>
      <p:boldItalic r:id="rId26"/>
    </p:embeddedFont>
    <p:embeddedFont>
      <p:font typeface="Playfair Display" panose="020B060402020202020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B81383-F043-45FA-9F6A-B9FE95FD064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image" Target="../media/image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image" Target="../media/image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006975-C9A9-44C4-9948-494E11DE6801}" type="doc">
      <dgm:prSet loTypeId="urn:microsoft.com/office/officeart/2008/layout/BendingPictureSemiTransparentText" loCatId="picture" qsTypeId="urn:microsoft.com/office/officeart/2005/8/quickstyle/3d3" qsCatId="3D" csTypeId="urn:microsoft.com/office/officeart/2005/8/colors/accent1_2" csCatId="accent1" phldr="1"/>
      <dgm:spPr/>
      <dgm:t>
        <a:bodyPr/>
        <a:lstStyle/>
        <a:p>
          <a:endParaRPr lang="en-US"/>
        </a:p>
      </dgm:t>
    </dgm:pt>
    <dgm:pt modelId="{26EE2B89-1C2E-4607-A3EF-A6BCCC039239}">
      <dgm:prSet phldrT="[Text]" custT="1">
        <dgm:style>
          <a:lnRef idx="2">
            <a:schemeClr val="accent6">
              <a:shade val="50000"/>
            </a:schemeClr>
          </a:lnRef>
          <a:fillRef idx="1">
            <a:schemeClr val="accent6"/>
          </a:fillRef>
          <a:effectRef idx="0">
            <a:schemeClr val="accent6"/>
          </a:effectRef>
          <a:fontRef idx="minor">
            <a:schemeClr val="lt1"/>
          </a:fontRef>
        </dgm:style>
      </dgm:prSet>
      <dgm:spPr>
        <a:solidFill>
          <a:schemeClr val="accent6">
            <a:lumMod val="50000"/>
          </a:schemeClr>
        </a:solidFill>
      </dgm:spPr>
      <dgm:t>
        <a:bodyPr/>
        <a:lstStyle/>
        <a:p>
          <a:r>
            <a:rPr lang="en-US" sz="1600" dirty="0">
              <a:solidFill>
                <a:schemeClr val="bg1"/>
              </a:solidFill>
              <a:latin typeface="Calibri" panose="020F0502020204030204" pitchFamily="34" charset="0"/>
              <a:cs typeface="Calibri" panose="020F0502020204030204" pitchFamily="34" charset="0"/>
            </a:rPr>
            <a:t>Benta Johnson</a:t>
          </a:r>
        </a:p>
      </dgm:t>
    </dgm:pt>
    <dgm:pt modelId="{C0CD6AFA-61E1-4A6D-8E26-E6139D8695D1}" type="sibTrans" cxnId="{33178949-AC93-46F5-98CF-748D57B4073F}">
      <dgm:prSet/>
      <dgm:spPr/>
      <dgm:t>
        <a:bodyPr/>
        <a:lstStyle/>
        <a:p>
          <a:endParaRPr lang="en-US">
            <a:latin typeface="Calibri" panose="020F0502020204030204" pitchFamily="34" charset="0"/>
            <a:cs typeface="Calibri" panose="020F0502020204030204" pitchFamily="34" charset="0"/>
          </a:endParaRPr>
        </a:p>
      </dgm:t>
    </dgm:pt>
    <dgm:pt modelId="{23BDC77F-A8CF-48B7-B1F0-2E51E075D489}" type="parTrans" cxnId="{33178949-AC93-46F5-98CF-748D57B4073F}">
      <dgm:prSet/>
      <dgm:spPr/>
      <dgm:t>
        <a:bodyPr/>
        <a:lstStyle/>
        <a:p>
          <a:endParaRPr lang="en-US">
            <a:latin typeface="Calibri" panose="020F0502020204030204" pitchFamily="34" charset="0"/>
            <a:cs typeface="Calibri" panose="020F0502020204030204" pitchFamily="34" charset="0"/>
          </a:endParaRPr>
        </a:p>
      </dgm:t>
    </dgm:pt>
    <dgm:pt modelId="{7AAE05DE-4347-4E43-8D2D-9765EC1898FA}">
      <dgm:prSet phldrT="[Text]" custT="1">
        <dgm:style>
          <a:lnRef idx="2">
            <a:schemeClr val="accent6">
              <a:shade val="50000"/>
            </a:schemeClr>
          </a:lnRef>
          <a:fillRef idx="1">
            <a:schemeClr val="accent6"/>
          </a:fillRef>
          <a:effectRef idx="0">
            <a:schemeClr val="accent6"/>
          </a:effectRef>
          <a:fontRef idx="minor">
            <a:schemeClr val="lt1"/>
          </a:fontRef>
        </dgm:style>
      </dgm:prSet>
      <dgm:spPr>
        <a:solidFill>
          <a:schemeClr val="accent6">
            <a:lumMod val="50000"/>
          </a:schemeClr>
        </a:solidFill>
      </dgm:spPr>
      <dgm:t>
        <a:bodyPr/>
        <a:lstStyle/>
        <a:p>
          <a:r>
            <a:rPr lang="en-US" sz="1600" dirty="0">
              <a:solidFill>
                <a:schemeClr val="bg1"/>
              </a:solidFill>
              <a:latin typeface="Calibri" panose="020F0502020204030204" pitchFamily="34" charset="0"/>
              <a:cs typeface="Calibri" panose="020F0502020204030204" pitchFamily="34" charset="0"/>
            </a:rPr>
            <a:t>Peter Limo</a:t>
          </a:r>
        </a:p>
      </dgm:t>
    </dgm:pt>
    <dgm:pt modelId="{8371B4F3-9D72-4A21-BF74-E2EEE68C9C1C}" type="sibTrans" cxnId="{273B8BB7-9D98-479E-8CC9-B74A3FE80CE2}">
      <dgm:prSet/>
      <dgm:spPr/>
      <dgm:t>
        <a:bodyPr/>
        <a:lstStyle/>
        <a:p>
          <a:endParaRPr lang="en-US">
            <a:latin typeface="Calibri" panose="020F0502020204030204" pitchFamily="34" charset="0"/>
            <a:cs typeface="Calibri" panose="020F0502020204030204" pitchFamily="34" charset="0"/>
          </a:endParaRPr>
        </a:p>
      </dgm:t>
    </dgm:pt>
    <dgm:pt modelId="{6967A3A6-D2B5-456E-AC21-07BAFEA94212}" type="parTrans" cxnId="{273B8BB7-9D98-479E-8CC9-B74A3FE80CE2}">
      <dgm:prSet/>
      <dgm:spPr/>
      <dgm:t>
        <a:bodyPr/>
        <a:lstStyle/>
        <a:p>
          <a:endParaRPr lang="en-US">
            <a:latin typeface="Calibri" panose="020F0502020204030204" pitchFamily="34" charset="0"/>
            <a:cs typeface="Calibri" panose="020F0502020204030204" pitchFamily="34" charset="0"/>
          </a:endParaRPr>
        </a:p>
      </dgm:t>
    </dgm:pt>
    <dgm:pt modelId="{53AAFBAF-26E6-4330-9FB4-B1D170688454}">
      <dgm:prSet phldrT="[Text]" custT="1">
        <dgm:style>
          <a:lnRef idx="3">
            <a:schemeClr val="lt1"/>
          </a:lnRef>
          <a:fillRef idx="1">
            <a:schemeClr val="accent6"/>
          </a:fillRef>
          <a:effectRef idx="1">
            <a:schemeClr val="accent6"/>
          </a:effectRef>
          <a:fontRef idx="minor">
            <a:schemeClr val="lt1"/>
          </a:fontRef>
        </dgm:style>
      </dgm:prSet>
      <dgm:spPr>
        <a:solidFill>
          <a:schemeClr val="accent6">
            <a:lumMod val="50000"/>
          </a:schemeClr>
        </a:solidFill>
      </dgm:spPr>
      <dgm:t>
        <a:bodyPr/>
        <a:lstStyle/>
        <a:p>
          <a:r>
            <a:rPr lang="en-US" sz="1600" dirty="0">
              <a:solidFill>
                <a:schemeClr val="bg1"/>
              </a:solidFill>
              <a:latin typeface="Calibri" panose="020F0502020204030204" pitchFamily="34" charset="0"/>
              <a:cs typeface="Calibri" panose="020F0502020204030204" pitchFamily="34" charset="0"/>
            </a:rPr>
            <a:t>Florian </a:t>
          </a:r>
          <a:r>
            <a:rPr lang="en-US" sz="1600" dirty="0" err="1">
              <a:solidFill>
                <a:schemeClr val="bg1"/>
              </a:solidFill>
              <a:latin typeface="Calibri" panose="020F0502020204030204" pitchFamily="34" charset="0"/>
              <a:cs typeface="Calibri" panose="020F0502020204030204" pitchFamily="34" charset="0"/>
            </a:rPr>
            <a:t>Milimo</a:t>
          </a:r>
          <a:endParaRPr lang="en-US" sz="1600" dirty="0">
            <a:solidFill>
              <a:schemeClr val="bg1"/>
            </a:solidFill>
            <a:latin typeface="Calibri" panose="020F0502020204030204" pitchFamily="34" charset="0"/>
            <a:cs typeface="Calibri" panose="020F0502020204030204" pitchFamily="34" charset="0"/>
          </a:endParaRPr>
        </a:p>
      </dgm:t>
    </dgm:pt>
    <dgm:pt modelId="{C4F04F33-067F-438B-AC07-E892B64743E1}" type="sibTrans" cxnId="{6B929992-2AF2-4EE8-91A9-3231D9F4C6A7}">
      <dgm:prSet/>
      <dgm:spPr/>
      <dgm:t>
        <a:bodyPr/>
        <a:lstStyle/>
        <a:p>
          <a:endParaRPr lang="en-US">
            <a:latin typeface="Calibri" panose="020F0502020204030204" pitchFamily="34" charset="0"/>
            <a:cs typeface="Calibri" panose="020F0502020204030204" pitchFamily="34" charset="0"/>
          </a:endParaRPr>
        </a:p>
      </dgm:t>
    </dgm:pt>
    <dgm:pt modelId="{27FF152A-E82C-4341-AAD1-BCBD6945F6FA}" type="parTrans" cxnId="{6B929992-2AF2-4EE8-91A9-3231D9F4C6A7}">
      <dgm:prSet/>
      <dgm:spPr/>
      <dgm:t>
        <a:bodyPr/>
        <a:lstStyle/>
        <a:p>
          <a:endParaRPr lang="en-US">
            <a:latin typeface="Calibri" panose="020F0502020204030204" pitchFamily="34" charset="0"/>
            <a:cs typeface="Calibri" panose="020F0502020204030204" pitchFamily="34" charset="0"/>
          </a:endParaRPr>
        </a:p>
      </dgm:t>
    </dgm:pt>
    <dgm:pt modelId="{1C15728F-9E45-4FA8-BB6F-3D2B6BA19B74}" type="pres">
      <dgm:prSet presAssocID="{FB006975-C9A9-44C4-9948-494E11DE6801}" presName="Name0" presStyleCnt="0">
        <dgm:presLayoutVars>
          <dgm:dir/>
          <dgm:resizeHandles val="exact"/>
        </dgm:presLayoutVars>
      </dgm:prSet>
      <dgm:spPr/>
      <dgm:t>
        <a:bodyPr/>
        <a:lstStyle/>
        <a:p>
          <a:endParaRPr lang="en-US"/>
        </a:p>
      </dgm:t>
    </dgm:pt>
    <dgm:pt modelId="{000D692A-AC98-4AE8-8552-70F1E7269B2C}" type="pres">
      <dgm:prSet presAssocID="{26EE2B89-1C2E-4607-A3EF-A6BCCC039239}" presName="composite" presStyleCnt="0"/>
      <dgm:spPr/>
    </dgm:pt>
    <dgm:pt modelId="{B93F8288-A906-4EAA-A5BA-A83FDE4C46FF}" type="pres">
      <dgm:prSet presAssocID="{26EE2B89-1C2E-4607-A3EF-A6BCCC039239}" presName="rect1" presStyleLbl="bgShp" presStyleIdx="0" presStyleCnt="3" custScaleX="76550" custScaleY="94963" custLinFactNeighborX="-7471" custLinFactNeighborY="-441">
        <dgm:style>
          <a:lnRef idx="3">
            <a:schemeClr val="lt1"/>
          </a:lnRef>
          <a:fillRef idx="1">
            <a:schemeClr val="accent6"/>
          </a:fillRef>
          <a:effectRef idx="1">
            <a:schemeClr val="accent6"/>
          </a:effectRef>
          <a:fontRef idx="minor">
            <a:schemeClr val="lt1"/>
          </a:fontRef>
        </dgm:style>
      </dgm:prSet>
      <dgm:spPr>
        <a:prstGeom prst="flowChartConnector">
          <a:avLst/>
        </a:prstGeom>
        <a:blipFill rotWithShape="1">
          <a:blip xmlns:r="http://schemas.openxmlformats.org/officeDocument/2006/relationships" r:embed="rId1"/>
          <a:srcRect/>
          <a:stretch>
            <a:fillRect t="-34000" b="-34000"/>
          </a:stretch>
        </a:blipFill>
      </dgm:spPr>
      <dgm:t>
        <a:bodyPr/>
        <a:lstStyle/>
        <a:p>
          <a:endParaRPr lang="en-US"/>
        </a:p>
      </dgm:t>
    </dgm:pt>
    <dgm:pt modelId="{3D55A505-5477-4F0F-9C95-4131BA8422CD}" type="pres">
      <dgm:prSet presAssocID="{26EE2B89-1C2E-4607-A3EF-A6BCCC039239}" presName="rect2" presStyleLbl="trBgShp" presStyleIdx="0" presStyleCnt="3">
        <dgm:presLayoutVars>
          <dgm:bulletEnabled val="1"/>
        </dgm:presLayoutVars>
      </dgm:prSet>
      <dgm:spPr/>
      <dgm:t>
        <a:bodyPr/>
        <a:lstStyle/>
        <a:p>
          <a:endParaRPr lang="en-US"/>
        </a:p>
      </dgm:t>
    </dgm:pt>
    <dgm:pt modelId="{DE0A39EA-46A3-451A-969D-854D96FCD89C}" type="pres">
      <dgm:prSet presAssocID="{C0CD6AFA-61E1-4A6D-8E26-E6139D8695D1}" presName="sibTrans" presStyleCnt="0"/>
      <dgm:spPr/>
    </dgm:pt>
    <dgm:pt modelId="{D0DABD70-33D3-48B3-A8B7-1BBEAD65CF0B}" type="pres">
      <dgm:prSet presAssocID="{7AAE05DE-4347-4E43-8D2D-9765EC1898FA}" presName="composite" presStyleCnt="0"/>
      <dgm:spPr/>
    </dgm:pt>
    <dgm:pt modelId="{C1FB7B90-550E-49D4-BB5A-703022A17185}" type="pres">
      <dgm:prSet presAssocID="{7AAE05DE-4347-4E43-8D2D-9765EC1898FA}" presName="rect1" presStyleLbl="bgShp" presStyleIdx="1" presStyleCnt="3" custScaleX="77661" custScaleY="88768" custLinFactNeighborX="-10153" custLinFactNeighborY="-10357">
        <dgm:style>
          <a:lnRef idx="3">
            <a:schemeClr val="lt1"/>
          </a:lnRef>
          <a:fillRef idx="1">
            <a:schemeClr val="accent6"/>
          </a:fillRef>
          <a:effectRef idx="1">
            <a:schemeClr val="accent6"/>
          </a:effectRef>
          <a:fontRef idx="minor">
            <a:schemeClr val="lt1"/>
          </a:fontRef>
        </dgm:style>
      </dgm:prSet>
      <dgm:spPr>
        <a:prstGeom prst="flowChartConnector">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1000" b="-41000"/>
          </a:stretch>
        </a:blipFill>
      </dgm:spPr>
      <dgm:t>
        <a:bodyPr/>
        <a:lstStyle/>
        <a:p>
          <a:endParaRPr lang="en-US"/>
        </a:p>
      </dgm:t>
    </dgm:pt>
    <dgm:pt modelId="{F706DA69-68A5-40BA-8204-89E4D993C351}" type="pres">
      <dgm:prSet presAssocID="{7AAE05DE-4347-4E43-8D2D-9765EC1898FA}" presName="rect2" presStyleLbl="trBgShp" presStyleIdx="1" presStyleCnt="3" custLinFactNeighborX="-408" custLinFactNeighborY="-6514">
        <dgm:presLayoutVars>
          <dgm:bulletEnabled val="1"/>
        </dgm:presLayoutVars>
      </dgm:prSet>
      <dgm:spPr/>
      <dgm:t>
        <a:bodyPr/>
        <a:lstStyle/>
        <a:p>
          <a:endParaRPr lang="en-US"/>
        </a:p>
      </dgm:t>
    </dgm:pt>
    <dgm:pt modelId="{E46F9926-8060-442F-AD6D-F82DBBE9762B}" type="pres">
      <dgm:prSet presAssocID="{8371B4F3-9D72-4A21-BF74-E2EEE68C9C1C}" presName="sibTrans" presStyleCnt="0"/>
      <dgm:spPr/>
    </dgm:pt>
    <dgm:pt modelId="{1C063FA1-A9BA-4EC3-BA60-8F5C611842A7}" type="pres">
      <dgm:prSet presAssocID="{53AAFBAF-26E6-4330-9FB4-B1D170688454}" presName="composite" presStyleCnt="0"/>
      <dgm:spPr/>
    </dgm:pt>
    <dgm:pt modelId="{EFA4B0B7-7E5E-4A32-94AB-210175E70563}" type="pres">
      <dgm:prSet presAssocID="{53AAFBAF-26E6-4330-9FB4-B1D170688454}" presName="rect1" presStyleLbl="bgShp" presStyleIdx="2" presStyleCnt="3" custScaleX="76011" custScaleY="89379" custLinFactNeighborX="-6700" custLinFactNeighborY="-38695">
        <dgm:style>
          <a:lnRef idx="3">
            <a:schemeClr val="lt1"/>
          </a:lnRef>
          <a:fillRef idx="1">
            <a:schemeClr val="accent6"/>
          </a:fillRef>
          <a:effectRef idx="1">
            <a:schemeClr val="accent6"/>
          </a:effectRef>
          <a:fontRef idx="minor">
            <a:schemeClr val="lt1"/>
          </a:fontRef>
        </dgm:style>
      </dgm:prSet>
      <dgm:spPr>
        <a:prstGeom prst="flowChartConnector">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A7A54754-79AB-4468-91F2-4C938ABCA6B6}" type="pres">
      <dgm:prSet presAssocID="{53AAFBAF-26E6-4330-9FB4-B1D170688454}" presName="rect2" presStyleLbl="trBgShp" presStyleIdx="2" presStyleCnt="3">
        <dgm:presLayoutVars>
          <dgm:bulletEnabled val="1"/>
        </dgm:presLayoutVars>
      </dgm:prSet>
      <dgm:spPr/>
      <dgm:t>
        <a:bodyPr/>
        <a:lstStyle/>
        <a:p>
          <a:endParaRPr lang="en-US"/>
        </a:p>
      </dgm:t>
    </dgm:pt>
  </dgm:ptLst>
  <dgm:cxnLst>
    <dgm:cxn modelId="{273B8BB7-9D98-479E-8CC9-B74A3FE80CE2}" srcId="{FB006975-C9A9-44C4-9948-494E11DE6801}" destId="{7AAE05DE-4347-4E43-8D2D-9765EC1898FA}" srcOrd="1" destOrd="0" parTransId="{6967A3A6-D2B5-456E-AC21-07BAFEA94212}" sibTransId="{8371B4F3-9D72-4A21-BF74-E2EEE68C9C1C}"/>
    <dgm:cxn modelId="{3BABA5E5-1403-4ED7-8011-76137ECA18D7}" type="presOf" srcId="{7AAE05DE-4347-4E43-8D2D-9765EC1898FA}" destId="{F706DA69-68A5-40BA-8204-89E4D993C351}" srcOrd="0" destOrd="0" presId="urn:microsoft.com/office/officeart/2008/layout/BendingPictureSemiTransparentText"/>
    <dgm:cxn modelId="{CF5798B8-8EA7-4D0E-B502-87916F2AEBF5}" type="presOf" srcId="{26EE2B89-1C2E-4607-A3EF-A6BCCC039239}" destId="{3D55A505-5477-4F0F-9C95-4131BA8422CD}" srcOrd="0" destOrd="0" presId="urn:microsoft.com/office/officeart/2008/layout/BendingPictureSemiTransparentText"/>
    <dgm:cxn modelId="{A3A9C546-5509-4253-86F4-F03337823150}" type="presOf" srcId="{FB006975-C9A9-44C4-9948-494E11DE6801}" destId="{1C15728F-9E45-4FA8-BB6F-3D2B6BA19B74}" srcOrd="0" destOrd="0" presId="urn:microsoft.com/office/officeart/2008/layout/BendingPictureSemiTransparentText"/>
    <dgm:cxn modelId="{05F5D5AA-A9A2-47D0-A281-49ADD5C9151F}" type="presOf" srcId="{53AAFBAF-26E6-4330-9FB4-B1D170688454}" destId="{A7A54754-79AB-4468-91F2-4C938ABCA6B6}" srcOrd="0" destOrd="0" presId="urn:microsoft.com/office/officeart/2008/layout/BendingPictureSemiTransparentText"/>
    <dgm:cxn modelId="{6B929992-2AF2-4EE8-91A9-3231D9F4C6A7}" srcId="{FB006975-C9A9-44C4-9948-494E11DE6801}" destId="{53AAFBAF-26E6-4330-9FB4-B1D170688454}" srcOrd="2" destOrd="0" parTransId="{27FF152A-E82C-4341-AAD1-BCBD6945F6FA}" sibTransId="{C4F04F33-067F-438B-AC07-E892B64743E1}"/>
    <dgm:cxn modelId="{33178949-AC93-46F5-98CF-748D57B4073F}" srcId="{FB006975-C9A9-44C4-9948-494E11DE6801}" destId="{26EE2B89-1C2E-4607-A3EF-A6BCCC039239}" srcOrd="0" destOrd="0" parTransId="{23BDC77F-A8CF-48B7-B1F0-2E51E075D489}" sibTransId="{C0CD6AFA-61E1-4A6D-8E26-E6139D8695D1}"/>
    <dgm:cxn modelId="{609A6DA7-0B7C-47C0-A86B-939E96FBE6F8}" type="presParOf" srcId="{1C15728F-9E45-4FA8-BB6F-3D2B6BA19B74}" destId="{000D692A-AC98-4AE8-8552-70F1E7269B2C}" srcOrd="0" destOrd="0" presId="urn:microsoft.com/office/officeart/2008/layout/BendingPictureSemiTransparentText"/>
    <dgm:cxn modelId="{4CB31E4B-0F6C-4731-B454-6D3CBA9AF4DF}" type="presParOf" srcId="{000D692A-AC98-4AE8-8552-70F1E7269B2C}" destId="{B93F8288-A906-4EAA-A5BA-A83FDE4C46FF}" srcOrd="0" destOrd="0" presId="urn:microsoft.com/office/officeart/2008/layout/BendingPictureSemiTransparentText"/>
    <dgm:cxn modelId="{E2168405-0F6B-455C-BEB5-99B2E70C5CAD}" type="presParOf" srcId="{000D692A-AC98-4AE8-8552-70F1E7269B2C}" destId="{3D55A505-5477-4F0F-9C95-4131BA8422CD}" srcOrd="1" destOrd="0" presId="urn:microsoft.com/office/officeart/2008/layout/BendingPictureSemiTransparentText"/>
    <dgm:cxn modelId="{8CFFCCA9-9C80-42A4-891B-951AB3960E19}" type="presParOf" srcId="{1C15728F-9E45-4FA8-BB6F-3D2B6BA19B74}" destId="{DE0A39EA-46A3-451A-969D-854D96FCD89C}" srcOrd="1" destOrd="0" presId="urn:microsoft.com/office/officeart/2008/layout/BendingPictureSemiTransparentText"/>
    <dgm:cxn modelId="{06061F38-738B-4994-BB7F-73CF0D86A718}" type="presParOf" srcId="{1C15728F-9E45-4FA8-BB6F-3D2B6BA19B74}" destId="{D0DABD70-33D3-48B3-A8B7-1BBEAD65CF0B}" srcOrd="2" destOrd="0" presId="urn:microsoft.com/office/officeart/2008/layout/BendingPictureSemiTransparentText"/>
    <dgm:cxn modelId="{1581727D-4F01-4B52-BBB5-BCAEB5806643}" type="presParOf" srcId="{D0DABD70-33D3-48B3-A8B7-1BBEAD65CF0B}" destId="{C1FB7B90-550E-49D4-BB5A-703022A17185}" srcOrd="0" destOrd="0" presId="urn:microsoft.com/office/officeart/2008/layout/BendingPictureSemiTransparentText"/>
    <dgm:cxn modelId="{87BDBA9C-C730-4547-A9F5-3FEB14F55700}" type="presParOf" srcId="{D0DABD70-33D3-48B3-A8B7-1BBEAD65CF0B}" destId="{F706DA69-68A5-40BA-8204-89E4D993C351}" srcOrd="1" destOrd="0" presId="urn:microsoft.com/office/officeart/2008/layout/BendingPictureSemiTransparentText"/>
    <dgm:cxn modelId="{7328ADB3-8D39-49A2-A40E-5FC970D0B9CE}" type="presParOf" srcId="{1C15728F-9E45-4FA8-BB6F-3D2B6BA19B74}" destId="{E46F9926-8060-442F-AD6D-F82DBBE9762B}" srcOrd="3" destOrd="0" presId="urn:microsoft.com/office/officeart/2008/layout/BendingPictureSemiTransparentText"/>
    <dgm:cxn modelId="{79A01929-7532-4228-A71F-D5313589D2F2}" type="presParOf" srcId="{1C15728F-9E45-4FA8-BB6F-3D2B6BA19B74}" destId="{1C063FA1-A9BA-4EC3-BA60-8F5C611842A7}" srcOrd="4" destOrd="0" presId="urn:microsoft.com/office/officeart/2008/layout/BendingPictureSemiTransparentText"/>
    <dgm:cxn modelId="{1258CE85-23AD-465B-A23F-33A28E30DD76}" type="presParOf" srcId="{1C063FA1-A9BA-4EC3-BA60-8F5C611842A7}" destId="{EFA4B0B7-7E5E-4A32-94AB-210175E70563}" srcOrd="0" destOrd="0" presId="urn:microsoft.com/office/officeart/2008/layout/BendingPictureSemiTransparentText"/>
    <dgm:cxn modelId="{73007D20-61F6-4E06-BBE1-BEC7E46A2E8A}" type="presParOf" srcId="{1C063FA1-A9BA-4EC3-BA60-8F5C611842A7}" destId="{A7A54754-79AB-4468-91F2-4C938ABCA6B6}"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0589F1-59BB-4C20-BD28-D37E3BBCA860}"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386BA544-237D-4FD0-93D7-28FF1F8D8064}">
      <dgm:prSet/>
      <dgm:spPr>
        <a:solidFill>
          <a:schemeClr val="tx2">
            <a:lumMod val="50000"/>
          </a:schemeClr>
        </a:solidFill>
      </dgm:spPr>
      <dgm:t>
        <a:bodyPr/>
        <a:lstStyle/>
        <a:p>
          <a:pPr rtl="0"/>
          <a:r>
            <a:rPr lang="en-US" dirty="0" smtClean="0">
              <a:latin typeface="Modern No. 20" panose="02070704070505020303" pitchFamily="18" charset="0"/>
            </a:rPr>
            <a:t>ACCOUNT SETUP &amp; VERIFICATION</a:t>
          </a:r>
          <a:endParaRPr lang="en-US" dirty="0">
            <a:latin typeface="Modern No. 20" panose="02070704070505020303" pitchFamily="18" charset="0"/>
          </a:endParaRPr>
        </a:p>
      </dgm:t>
    </dgm:pt>
    <dgm:pt modelId="{40FAB8A9-BBE3-42D5-95B9-669C60B51F5F}" type="parTrans" cxnId="{D2CEBB41-D510-4319-A677-42330CB67B53}">
      <dgm:prSet/>
      <dgm:spPr/>
      <dgm:t>
        <a:bodyPr/>
        <a:lstStyle/>
        <a:p>
          <a:endParaRPr lang="en-US"/>
        </a:p>
      </dgm:t>
    </dgm:pt>
    <dgm:pt modelId="{5B477CBB-70A3-45EF-9441-55D3AEA8EB6C}" type="sibTrans" cxnId="{D2CEBB41-D510-4319-A677-42330CB67B53}">
      <dgm:prSet/>
      <dgm:spPr/>
      <dgm:t>
        <a:bodyPr/>
        <a:lstStyle/>
        <a:p>
          <a:endParaRPr lang="en-US"/>
        </a:p>
      </dgm:t>
    </dgm:pt>
    <dgm:pt modelId="{1B3D0212-906A-4717-B8AA-DB4D9C7366F0}">
      <dgm:prSet/>
      <dgm:spPr>
        <a:solidFill>
          <a:schemeClr val="tx2">
            <a:lumMod val="50000"/>
          </a:schemeClr>
        </a:solidFill>
      </dgm:spPr>
      <dgm:t>
        <a:bodyPr/>
        <a:lstStyle/>
        <a:p>
          <a:pPr rtl="0"/>
          <a:r>
            <a:rPr lang="en-US" dirty="0" smtClean="0">
              <a:latin typeface="Modern No. 20" panose="02070704070505020303" pitchFamily="18" charset="0"/>
            </a:rPr>
            <a:t>EDUCATION &amp; CONSULTATION</a:t>
          </a:r>
          <a:endParaRPr lang="en-US" dirty="0">
            <a:latin typeface="Modern No. 20" panose="02070704070505020303" pitchFamily="18" charset="0"/>
          </a:endParaRPr>
        </a:p>
      </dgm:t>
    </dgm:pt>
    <dgm:pt modelId="{3E1F72DD-6979-4F68-821F-E829EC6CA1C7}" type="parTrans" cxnId="{5854DC9B-5BDE-4FEA-9275-D659E84F9A3B}">
      <dgm:prSet/>
      <dgm:spPr/>
      <dgm:t>
        <a:bodyPr/>
        <a:lstStyle/>
        <a:p>
          <a:endParaRPr lang="en-US"/>
        </a:p>
      </dgm:t>
    </dgm:pt>
    <dgm:pt modelId="{7970A21E-2831-47A6-B2FF-EF39B72AE122}" type="sibTrans" cxnId="{5854DC9B-5BDE-4FEA-9275-D659E84F9A3B}">
      <dgm:prSet/>
      <dgm:spPr/>
      <dgm:t>
        <a:bodyPr/>
        <a:lstStyle/>
        <a:p>
          <a:endParaRPr lang="en-US"/>
        </a:p>
      </dgm:t>
    </dgm:pt>
    <dgm:pt modelId="{B61C8867-FB49-4B47-B57B-F38A73C46E18}">
      <dgm:prSet/>
      <dgm:spPr>
        <a:solidFill>
          <a:schemeClr val="tx2">
            <a:lumMod val="50000"/>
          </a:schemeClr>
        </a:solidFill>
      </dgm:spPr>
      <dgm:t>
        <a:bodyPr/>
        <a:lstStyle/>
        <a:p>
          <a:pPr rtl="0"/>
          <a:r>
            <a:rPr lang="en-US" dirty="0" smtClean="0">
              <a:latin typeface="Modern No. 20" panose="02070704070505020303" pitchFamily="18" charset="0"/>
            </a:rPr>
            <a:t>RISK ASSESSMENT</a:t>
          </a:r>
          <a:endParaRPr lang="en-US" dirty="0">
            <a:latin typeface="Modern No. 20" panose="02070704070505020303" pitchFamily="18" charset="0"/>
          </a:endParaRPr>
        </a:p>
      </dgm:t>
    </dgm:pt>
    <dgm:pt modelId="{767FC02C-1B3B-4286-ABE9-5C6CB38F81FA}" type="parTrans" cxnId="{F0810A7B-8052-4C34-9033-58C1AB60EFFB}">
      <dgm:prSet/>
      <dgm:spPr/>
      <dgm:t>
        <a:bodyPr/>
        <a:lstStyle/>
        <a:p>
          <a:endParaRPr lang="en-US"/>
        </a:p>
      </dgm:t>
    </dgm:pt>
    <dgm:pt modelId="{5806C4EC-02F0-447F-9A80-76D7A214178F}" type="sibTrans" cxnId="{F0810A7B-8052-4C34-9033-58C1AB60EFFB}">
      <dgm:prSet/>
      <dgm:spPr/>
      <dgm:t>
        <a:bodyPr/>
        <a:lstStyle/>
        <a:p>
          <a:endParaRPr lang="en-US"/>
        </a:p>
      </dgm:t>
    </dgm:pt>
    <dgm:pt modelId="{728BC365-72AB-474C-A0E4-7BC51CC769DB}">
      <dgm:prSet/>
      <dgm:spPr>
        <a:solidFill>
          <a:schemeClr val="tx2">
            <a:lumMod val="50000"/>
          </a:schemeClr>
        </a:solidFill>
      </dgm:spPr>
      <dgm:t>
        <a:bodyPr/>
        <a:lstStyle/>
        <a:p>
          <a:pPr rtl="0"/>
          <a:r>
            <a:rPr lang="en-US" dirty="0" smtClean="0">
              <a:latin typeface="Modern No. 20" panose="02070704070505020303" pitchFamily="18" charset="0"/>
            </a:rPr>
            <a:t>EXPERTISES </a:t>
          </a:r>
        </a:p>
        <a:p>
          <a:pPr rtl="0"/>
          <a:r>
            <a:rPr lang="en-US" dirty="0" smtClean="0">
              <a:latin typeface="Modern No. 20" panose="02070704070505020303" pitchFamily="18" charset="0"/>
            </a:rPr>
            <a:t>IN SITE</a:t>
          </a:r>
          <a:endParaRPr lang="en-US" dirty="0">
            <a:latin typeface="Modern No. 20" panose="02070704070505020303" pitchFamily="18" charset="0"/>
          </a:endParaRPr>
        </a:p>
      </dgm:t>
    </dgm:pt>
    <dgm:pt modelId="{9F346FE7-24C7-42BF-B3BD-127016FD6802}" type="parTrans" cxnId="{9A28D686-0616-4BDC-B541-79E63BFEC1C5}">
      <dgm:prSet/>
      <dgm:spPr/>
      <dgm:t>
        <a:bodyPr/>
        <a:lstStyle/>
        <a:p>
          <a:endParaRPr lang="en-US"/>
        </a:p>
      </dgm:t>
    </dgm:pt>
    <dgm:pt modelId="{BE898031-9B45-427E-8FA0-8D564443B30C}" type="sibTrans" cxnId="{9A28D686-0616-4BDC-B541-79E63BFEC1C5}">
      <dgm:prSet/>
      <dgm:spPr/>
      <dgm:t>
        <a:bodyPr/>
        <a:lstStyle/>
        <a:p>
          <a:endParaRPr lang="en-US"/>
        </a:p>
      </dgm:t>
    </dgm:pt>
    <dgm:pt modelId="{C830154C-E261-435A-9AED-D43E86445E44}" type="pres">
      <dgm:prSet presAssocID="{240589F1-59BB-4C20-BD28-D37E3BBCA860}" presName="linearFlow" presStyleCnt="0">
        <dgm:presLayoutVars>
          <dgm:dir/>
          <dgm:resizeHandles val="exact"/>
        </dgm:presLayoutVars>
      </dgm:prSet>
      <dgm:spPr/>
      <dgm:t>
        <a:bodyPr/>
        <a:lstStyle/>
        <a:p>
          <a:endParaRPr lang="en-US"/>
        </a:p>
      </dgm:t>
    </dgm:pt>
    <dgm:pt modelId="{9AA8A301-A48D-4EBB-B93C-FF42E4ED14B3}" type="pres">
      <dgm:prSet presAssocID="{386BA544-237D-4FD0-93D7-28FF1F8D8064}" presName="composite" presStyleCnt="0"/>
      <dgm:spPr/>
    </dgm:pt>
    <dgm:pt modelId="{60EC126D-1D19-4854-A8F8-7FD83A7D9539}" type="pres">
      <dgm:prSet presAssocID="{386BA544-237D-4FD0-93D7-28FF1F8D8064}" presName="imgShp" presStyleLbl="fgImgPlace1" presStyleIdx="0" presStyleCnt="4"/>
      <dgm:spPr/>
    </dgm:pt>
    <dgm:pt modelId="{71EFDD71-6A2D-496F-AD7C-3DAAEB681ECD}" type="pres">
      <dgm:prSet presAssocID="{386BA544-237D-4FD0-93D7-28FF1F8D8064}" presName="txShp" presStyleLbl="node1" presStyleIdx="0" presStyleCnt="4" custScaleX="134551" custLinFactNeighborX="2164" custLinFactNeighborY="-14342">
        <dgm:presLayoutVars>
          <dgm:bulletEnabled val="1"/>
        </dgm:presLayoutVars>
      </dgm:prSet>
      <dgm:spPr/>
      <dgm:t>
        <a:bodyPr/>
        <a:lstStyle/>
        <a:p>
          <a:endParaRPr lang="en-US"/>
        </a:p>
      </dgm:t>
    </dgm:pt>
    <dgm:pt modelId="{D87D4AB1-4D49-4B58-8A8E-9A180EE537C3}" type="pres">
      <dgm:prSet presAssocID="{5B477CBB-70A3-45EF-9441-55D3AEA8EB6C}" presName="spacing" presStyleCnt="0"/>
      <dgm:spPr/>
    </dgm:pt>
    <dgm:pt modelId="{F0C39003-DE1D-4022-BCBB-451779454900}" type="pres">
      <dgm:prSet presAssocID="{1B3D0212-906A-4717-B8AA-DB4D9C7366F0}" presName="composite" presStyleCnt="0"/>
      <dgm:spPr/>
    </dgm:pt>
    <dgm:pt modelId="{53617FC8-99E3-4570-86A4-31607CF44B9C}" type="pres">
      <dgm:prSet presAssocID="{1B3D0212-906A-4717-B8AA-DB4D9C7366F0}" presName="imgShp" presStyleLbl="fgImgPlace1" presStyleIdx="1" presStyleCnt="4"/>
      <dgm:spPr/>
    </dgm:pt>
    <dgm:pt modelId="{84CA56AF-FE7B-4B77-8A2C-C0496770221D}" type="pres">
      <dgm:prSet presAssocID="{1B3D0212-906A-4717-B8AA-DB4D9C7366F0}" presName="txShp" presStyleLbl="node1" presStyleIdx="1" presStyleCnt="4" custScaleX="141962">
        <dgm:presLayoutVars>
          <dgm:bulletEnabled val="1"/>
        </dgm:presLayoutVars>
      </dgm:prSet>
      <dgm:spPr/>
      <dgm:t>
        <a:bodyPr/>
        <a:lstStyle/>
        <a:p>
          <a:endParaRPr lang="en-US"/>
        </a:p>
      </dgm:t>
    </dgm:pt>
    <dgm:pt modelId="{07E6E814-63EF-4027-AFE0-4E10282FEA6F}" type="pres">
      <dgm:prSet presAssocID="{7970A21E-2831-47A6-B2FF-EF39B72AE122}" presName="spacing" presStyleCnt="0"/>
      <dgm:spPr/>
    </dgm:pt>
    <dgm:pt modelId="{C200C0BF-7CDA-44FF-9053-E8781FD47D36}" type="pres">
      <dgm:prSet presAssocID="{B61C8867-FB49-4B47-B57B-F38A73C46E18}" presName="composite" presStyleCnt="0"/>
      <dgm:spPr/>
    </dgm:pt>
    <dgm:pt modelId="{3DD38E55-6D64-4E59-83B7-5EA827C6E23A}" type="pres">
      <dgm:prSet presAssocID="{B61C8867-FB49-4B47-B57B-F38A73C46E18}" presName="imgShp" presStyleLbl="fgImgPlace1" presStyleIdx="2" presStyleCnt="4"/>
      <dgm:spPr/>
    </dgm:pt>
    <dgm:pt modelId="{ECAD0450-C272-4411-B545-01D2A7A0A519}" type="pres">
      <dgm:prSet presAssocID="{B61C8867-FB49-4B47-B57B-F38A73C46E18}" presName="txShp" presStyleLbl="node1" presStyleIdx="2" presStyleCnt="4" custScaleX="140379">
        <dgm:presLayoutVars>
          <dgm:bulletEnabled val="1"/>
        </dgm:presLayoutVars>
      </dgm:prSet>
      <dgm:spPr/>
      <dgm:t>
        <a:bodyPr/>
        <a:lstStyle/>
        <a:p>
          <a:endParaRPr lang="en-US"/>
        </a:p>
      </dgm:t>
    </dgm:pt>
    <dgm:pt modelId="{B8353801-BE1A-43FA-A90F-81E8317F1FF3}" type="pres">
      <dgm:prSet presAssocID="{5806C4EC-02F0-447F-9A80-76D7A214178F}" presName="spacing" presStyleCnt="0"/>
      <dgm:spPr/>
    </dgm:pt>
    <dgm:pt modelId="{960C9C78-FD18-4077-BCEC-864779024E70}" type="pres">
      <dgm:prSet presAssocID="{728BC365-72AB-474C-A0E4-7BC51CC769DB}" presName="composite" presStyleCnt="0"/>
      <dgm:spPr/>
    </dgm:pt>
    <dgm:pt modelId="{90A0ABA2-4627-42DE-8E52-8FBC9C502238}" type="pres">
      <dgm:prSet presAssocID="{728BC365-72AB-474C-A0E4-7BC51CC769DB}" presName="imgShp" presStyleLbl="fgImgPlace1" presStyleIdx="3" presStyleCnt="4"/>
      <dgm:spPr/>
    </dgm:pt>
    <dgm:pt modelId="{8D916E4E-8F33-45EC-B3C3-8DF74C4EF6A9}" type="pres">
      <dgm:prSet presAssocID="{728BC365-72AB-474C-A0E4-7BC51CC769DB}" presName="txShp" presStyleLbl="node1" presStyleIdx="3" presStyleCnt="4" custScaleX="142989">
        <dgm:presLayoutVars>
          <dgm:bulletEnabled val="1"/>
        </dgm:presLayoutVars>
      </dgm:prSet>
      <dgm:spPr/>
      <dgm:t>
        <a:bodyPr/>
        <a:lstStyle/>
        <a:p>
          <a:endParaRPr lang="en-US"/>
        </a:p>
      </dgm:t>
    </dgm:pt>
  </dgm:ptLst>
  <dgm:cxnLst>
    <dgm:cxn modelId="{9A28D686-0616-4BDC-B541-79E63BFEC1C5}" srcId="{240589F1-59BB-4C20-BD28-D37E3BBCA860}" destId="{728BC365-72AB-474C-A0E4-7BC51CC769DB}" srcOrd="3" destOrd="0" parTransId="{9F346FE7-24C7-42BF-B3BD-127016FD6802}" sibTransId="{BE898031-9B45-427E-8FA0-8D564443B30C}"/>
    <dgm:cxn modelId="{86205258-4D4C-4677-826C-C3409AB5364F}" type="presOf" srcId="{B61C8867-FB49-4B47-B57B-F38A73C46E18}" destId="{ECAD0450-C272-4411-B545-01D2A7A0A519}" srcOrd="0" destOrd="0" presId="urn:microsoft.com/office/officeart/2005/8/layout/vList3"/>
    <dgm:cxn modelId="{0550A726-9541-49F1-A31F-637BD9C93012}" type="presOf" srcId="{240589F1-59BB-4C20-BD28-D37E3BBCA860}" destId="{C830154C-E261-435A-9AED-D43E86445E44}" srcOrd="0" destOrd="0" presId="urn:microsoft.com/office/officeart/2005/8/layout/vList3"/>
    <dgm:cxn modelId="{F0810A7B-8052-4C34-9033-58C1AB60EFFB}" srcId="{240589F1-59BB-4C20-BD28-D37E3BBCA860}" destId="{B61C8867-FB49-4B47-B57B-F38A73C46E18}" srcOrd="2" destOrd="0" parTransId="{767FC02C-1B3B-4286-ABE9-5C6CB38F81FA}" sibTransId="{5806C4EC-02F0-447F-9A80-76D7A214178F}"/>
    <dgm:cxn modelId="{54B7FD06-794A-42F8-A774-1BB45434D834}" type="presOf" srcId="{728BC365-72AB-474C-A0E4-7BC51CC769DB}" destId="{8D916E4E-8F33-45EC-B3C3-8DF74C4EF6A9}" srcOrd="0" destOrd="0" presId="urn:microsoft.com/office/officeart/2005/8/layout/vList3"/>
    <dgm:cxn modelId="{5854DC9B-5BDE-4FEA-9275-D659E84F9A3B}" srcId="{240589F1-59BB-4C20-BD28-D37E3BBCA860}" destId="{1B3D0212-906A-4717-B8AA-DB4D9C7366F0}" srcOrd="1" destOrd="0" parTransId="{3E1F72DD-6979-4F68-821F-E829EC6CA1C7}" sibTransId="{7970A21E-2831-47A6-B2FF-EF39B72AE122}"/>
    <dgm:cxn modelId="{C7FDF3F5-251B-4456-AB91-6A5D78AEE9B3}" type="presOf" srcId="{1B3D0212-906A-4717-B8AA-DB4D9C7366F0}" destId="{84CA56AF-FE7B-4B77-8A2C-C0496770221D}" srcOrd="0" destOrd="0" presId="urn:microsoft.com/office/officeart/2005/8/layout/vList3"/>
    <dgm:cxn modelId="{D2CEBB41-D510-4319-A677-42330CB67B53}" srcId="{240589F1-59BB-4C20-BD28-D37E3BBCA860}" destId="{386BA544-237D-4FD0-93D7-28FF1F8D8064}" srcOrd="0" destOrd="0" parTransId="{40FAB8A9-BBE3-42D5-95B9-669C60B51F5F}" sibTransId="{5B477CBB-70A3-45EF-9441-55D3AEA8EB6C}"/>
    <dgm:cxn modelId="{85B53AC3-61CE-40D5-93A8-5C2F87EA6CEA}" type="presOf" srcId="{386BA544-237D-4FD0-93D7-28FF1F8D8064}" destId="{71EFDD71-6A2D-496F-AD7C-3DAAEB681ECD}" srcOrd="0" destOrd="0" presId="urn:microsoft.com/office/officeart/2005/8/layout/vList3"/>
    <dgm:cxn modelId="{8689FD25-759D-42A7-A022-663121939DBC}" type="presParOf" srcId="{C830154C-E261-435A-9AED-D43E86445E44}" destId="{9AA8A301-A48D-4EBB-B93C-FF42E4ED14B3}" srcOrd="0" destOrd="0" presId="urn:microsoft.com/office/officeart/2005/8/layout/vList3"/>
    <dgm:cxn modelId="{4564DE0A-4A21-42C7-B7B2-EA416F5A8D21}" type="presParOf" srcId="{9AA8A301-A48D-4EBB-B93C-FF42E4ED14B3}" destId="{60EC126D-1D19-4854-A8F8-7FD83A7D9539}" srcOrd="0" destOrd="0" presId="urn:microsoft.com/office/officeart/2005/8/layout/vList3"/>
    <dgm:cxn modelId="{93424093-4E02-4E67-9B81-E2C258DC905C}" type="presParOf" srcId="{9AA8A301-A48D-4EBB-B93C-FF42E4ED14B3}" destId="{71EFDD71-6A2D-496F-AD7C-3DAAEB681ECD}" srcOrd="1" destOrd="0" presId="urn:microsoft.com/office/officeart/2005/8/layout/vList3"/>
    <dgm:cxn modelId="{72610494-C9C2-4E74-B609-0EC7B523C51C}" type="presParOf" srcId="{C830154C-E261-435A-9AED-D43E86445E44}" destId="{D87D4AB1-4D49-4B58-8A8E-9A180EE537C3}" srcOrd="1" destOrd="0" presId="urn:microsoft.com/office/officeart/2005/8/layout/vList3"/>
    <dgm:cxn modelId="{0E1500FD-91AF-4BA3-A2E3-2D10A1DC43C5}" type="presParOf" srcId="{C830154C-E261-435A-9AED-D43E86445E44}" destId="{F0C39003-DE1D-4022-BCBB-451779454900}" srcOrd="2" destOrd="0" presId="urn:microsoft.com/office/officeart/2005/8/layout/vList3"/>
    <dgm:cxn modelId="{074265D1-8A0A-4485-8C4C-3935CD653CCC}" type="presParOf" srcId="{F0C39003-DE1D-4022-BCBB-451779454900}" destId="{53617FC8-99E3-4570-86A4-31607CF44B9C}" srcOrd="0" destOrd="0" presId="urn:microsoft.com/office/officeart/2005/8/layout/vList3"/>
    <dgm:cxn modelId="{CE00BAF9-B29A-4DF8-B223-954B44A0E523}" type="presParOf" srcId="{F0C39003-DE1D-4022-BCBB-451779454900}" destId="{84CA56AF-FE7B-4B77-8A2C-C0496770221D}" srcOrd="1" destOrd="0" presId="urn:microsoft.com/office/officeart/2005/8/layout/vList3"/>
    <dgm:cxn modelId="{FAB0CF25-89BD-4174-94E9-24D038E79209}" type="presParOf" srcId="{C830154C-E261-435A-9AED-D43E86445E44}" destId="{07E6E814-63EF-4027-AFE0-4E10282FEA6F}" srcOrd="3" destOrd="0" presId="urn:microsoft.com/office/officeart/2005/8/layout/vList3"/>
    <dgm:cxn modelId="{836995AD-9E1D-4123-ADE2-BE4C0280F4E5}" type="presParOf" srcId="{C830154C-E261-435A-9AED-D43E86445E44}" destId="{C200C0BF-7CDA-44FF-9053-E8781FD47D36}" srcOrd="4" destOrd="0" presId="urn:microsoft.com/office/officeart/2005/8/layout/vList3"/>
    <dgm:cxn modelId="{69F38939-7043-41B3-968C-AAD537878F83}" type="presParOf" srcId="{C200C0BF-7CDA-44FF-9053-E8781FD47D36}" destId="{3DD38E55-6D64-4E59-83B7-5EA827C6E23A}" srcOrd="0" destOrd="0" presId="urn:microsoft.com/office/officeart/2005/8/layout/vList3"/>
    <dgm:cxn modelId="{9E6D1684-8C86-40C2-A26E-BF7E8856FC03}" type="presParOf" srcId="{C200C0BF-7CDA-44FF-9053-E8781FD47D36}" destId="{ECAD0450-C272-4411-B545-01D2A7A0A519}" srcOrd="1" destOrd="0" presId="urn:microsoft.com/office/officeart/2005/8/layout/vList3"/>
    <dgm:cxn modelId="{456FFFC1-C563-4CBF-BB44-B29F474FF9EC}" type="presParOf" srcId="{C830154C-E261-435A-9AED-D43E86445E44}" destId="{B8353801-BE1A-43FA-A90F-81E8317F1FF3}" srcOrd="5" destOrd="0" presId="urn:microsoft.com/office/officeart/2005/8/layout/vList3"/>
    <dgm:cxn modelId="{613FD5BD-43F6-4538-98B7-B693849C1F4C}" type="presParOf" srcId="{C830154C-E261-435A-9AED-D43E86445E44}" destId="{960C9C78-FD18-4077-BCEC-864779024E70}" srcOrd="6" destOrd="0" presId="urn:microsoft.com/office/officeart/2005/8/layout/vList3"/>
    <dgm:cxn modelId="{F2FF4AA2-7984-4102-90AD-57828D848AAD}" type="presParOf" srcId="{960C9C78-FD18-4077-BCEC-864779024E70}" destId="{90A0ABA2-4627-42DE-8E52-8FBC9C502238}" srcOrd="0" destOrd="0" presId="urn:microsoft.com/office/officeart/2005/8/layout/vList3"/>
    <dgm:cxn modelId="{C6693E26-C1C0-426B-ABE7-229364765BDC}" type="presParOf" srcId="{960C9C78-FD18-4077-BCEC-864779024E70}" destId="{8D916E4E-8F33-45EC-B3C3-8DF74C4EF6A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F8288-A906-4EAA-A5BA-A83FDE4C46FF}">
      <dsp:nvSpPr>
        <dsp:cNvPr id="0" name=""/>
        <dsp:cNvSpPr/>
      </dsp:nvSpPr>
      <dsp:spPr>
        <a:xfrm>
          <a:off x="291620" y="45332"/>
          <a:ext cx="1948844" cy="2072179"/>
        </a:xfrm>
        <a:prstGeom prst="flowChartConnector">
          <a:avLst/>
        </a:prstGeom>
        <a:blipFill rotWithShape="1">
          <a:blip xmlns:r="http://schemas.openxmlformats.org/officeDocument/2006/relationships" r:embed="rId1"/>
          <a:srcRect/>
          <a:stretch>
            <a:fillRect t="-34000" b="-34000"/>
          </a:stretch>
        </a:blipFill>
        <a:ln w="38100" cap="flat" cmpd="sng" algn="ctr">
          <a:solidFill>
            <a:schemeClr val="lt1"/>
          </a:solidFill>
          <a:prstDash val="solid"/>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dsp:spPr>
      <dsp:style>
        <a:lnRef idx="3">
          <a:schemeClr val="lt1"/>
        </a:lnRef>
        <a:fillRef idx="1">
          <a:schemeClr val="accent6"/>
        </a:fillRef>
        <a:effectRef idx="1">
          <a:schemeClr val="accent6"/>
        </a:effectRef>
        <a:fontRef idx="minor">
          <a:schemeClr val="lt1"/>
        </a:fontRef>
      </dsp:style>
    </dsp:sp>
    <dsp:sp modelId="{3D55A505-5477-4F0F-9C95-4131BA8422CD}">
      <dsp:nvSpPr>
        <dsp:cNvPr id="0" name=""/>
        <dsp:cNvSpPr/>
      </dsp:nvSpPr>
      <dsp:spPr>
        <a:xfrm>
          <a:off x="183319" y="1527463"/>
          <a:ext cx="2545845" cy="523701"/>
        </a:xfrm>
        <a:prstGeom prst="rect">
          <a:avLst/>
        </a:prstGeom>
        <a:solidFill>
          <a:schemeClr val="accent6">
            <a:lumMod val="50000"/>
          </a:schemeClr>
        </a:solidFill>
        <a:ln w="25400" cap="flat" cmpd="sng" algn="ctr">
          <a:solidFill>
            <a:schemeClr val="accent6">
              <a:shade val="50000"/>
            </a:schemeClr>
          </a:solidFill>
          <a:prstDash val="solid"/>
        </a:ln>
        <a:effectLst/>
        <a:scene3d>
          <a:camera prst="orthographicFront">
            <a:rot lat="0" lon="0" rev="0"/>
          </a:camera>
          <a:lightRig rig="contrasting" dir="t">
            <a:rot lat="0" lon="0" rev="1200000"/>
          </a:lightRig>
        </a:scene3d>
        <a:sp3d z="-152400"/>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Calibri" panose="020F0502020204030204" pitchFamily="34" charset="0"/>
              <a:cs typeface="Calibri" panose="020F0502020204030204" pitchFamily="34" charset="0"/>
            </a:rPr>
            <a:t>Benta Johnson</a:t>
          </a:r>
        </a:p>
      </dsp:txBody>
      <dsp:txXfrm>
        <a:off x="183319" y="1527463"/>
        <a:ext cx="2545845" cy="523701"/>
      </dsp:txXfrm>
    </dsp:sp>
    <dsp:sp modelId="{C1FB7B90-550E-49D4-BB5A-703022A17185}">
      <dsp:nvSpPr>
        <dsp:cNvPr id="0" name=""/>
        <dsp:cNvSpPr/>
      </dsp:nvSpPr>
      <dsp:spPr>
        <a:xfrm>
          <a:off x="3014712" y="0"/>
          <a:ext cx="1977129" cy="1936998"/>
        </a:xfrm>
        <a:prstGeom prst="flowChartConnector">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1000" b="-41000"/>
          </a:stretch>
        </a:blipFill>
        <a:ln w="38100" cap="flat" cmpd="sng" algn="ctr">
          <a:solidFill>
            <a:schemeClr val="lt1"/>
          </a:solidFill>
          <a:prstDash val="solid"/>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dsp:spPr>
      <dsp:style>
        <a:lnRef idx="3">
          <a:schemeClr val="lt1"/>
        </a:lnRef>
        <a:fillRef idx="1">
          <a:schemeClr val="accent6"/>
        </a:fillRef>
        <a:effectRef idx="1">
          <a:schemeClr val="accent6"/>
        </a:effectRef>
        <a:fontRef idx="minor">
          <a:schemeClr val="lt1"/>
        </a:fontRef>
      </dsp:style>
    </dsp:sp>
    <dsp:sp modelId="{F706DA69-68A5-40BA-8204-89E4D993C351}">
      <dsp:nvSpPr>
        <dsp:cNvPr id="0" name=""/>
        <dsp:cNvSpPr/>
      </dsp:nvSpPr>
      <dsp:spPr>
        <a:xfrm>
          <a:off x="2978447" y="1493349"/>
          <a:ext cx="2545845" cy="523701"/>
        </a:xfrm>
        <a:prstGeom prst="rect">
          <a:avLst/>
        </a:prstGeom>
        <a:solidFill>
          <a:schemeClr val="accent6">
            <a:lumMod val="50000"/>
          </a:schemeClr>
        </a:solidFill>
        <a:ln w="25400" cap="flat" cmpd="sng" algn="ctr">
          <a:solidFill>
            <a:schemeClr val="accent6">
              <a:shade val="50000"/>
            </a:schemeClr>
          </a:solidFill>
          <a:prstDash val="solid"/>
        </a:ln>
        <a:effectLst/>
        <a:scene3d>
          <a:camera prst="orthographicFront">
            <a:rot lat="0" lon="0" rev="0"/>
          </a:camera>
          <a:lightRig rig="contrasting" dir="t">
            <a:rot lat="0" lon="0" rev="1200000"/>
          </a:lightRig>
        </a:scene3d>
        <a:sp3d z="-152400"/>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Calibri" panose="020F0502020204030204" pitchFamily="34" charset="0"/>
              <a:cs typeface="Calibri" panose="020F0502020204030204" pitchFamily="34" charset="0"/>
            </a:rPr>
            <a:t>Peter Limo</a:t>
          </a:r>
        </a:p>
      </dsp:txBody>
      <dsp:txXfrm>
        <a:off x="2978447" y="1493349"/>
        <a:ext cx="2545845" cy="523701"/>
      </dsp:txXfrm>
    </dsp:sp>
    <dsp:sp modelId="{EFA4B0B7-7E5E-4A32-94AB-210175E70563}">
      <dsp:nvSpPr>
        <dsp:cNvPr id="0" name=""/>
        <dsp:cNvSpPr/>
      </dsp:nvSpPr>
      <dsp:spPr>
        <a:xfrm>
          <a:off x="5929138" y="0"/>
          <a:ext cx="1935122" cy="1950331"/>
        </a:xfrm>
        <a:prstGeom prst="flowChartConnector">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w="38100" cap="flat" cmpd="sng" algn="ctr">
          <a:solidFill>
            <a:schemeClr val="lt1"/>
          </a:solidFill>
          <a:prstDash val="solid"/>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dsp:spPr>
      <dsp:style>
        <a:lnRef idx="3">
          <a:schemeClr val="lt1"/>
        </a:lnRef>
        <a:fillRef idx="1">
          <a:schemeClr val="accent6"/>
        </a:fillRef>
        <a:effectRef idx="1">
          <a:schemeClr val="accent6"/>
        </a:effectRef>
        <a:fontRef idx="minor">
          <a:schemeClr val="lt1"/>
        </a:fontRef>
      </dsp:style>
    </dsp:sp>
    <dsp:sp modelId="{A7A54754-79AB-4468-91F2-4C938ABCA6B6}">
      <dsp:nvSpPr>
        <dsp:cNvPr id="0" name=""/>
        <dsp:cNvSpPr/>
      </dsp:nvSpPr>
      <dsp:spPr>
        <a:xfrm>
          <a:off x="5794348" y="1527463"/>
          <a:ext cx="2545845" cy="523701"/>
        </a:xfrm>
        <a:prstGeom prst="rect">
          <a:avLst/>
        </a:prstGeom>
        <a:solidFill>
          <a:schemeClr val="accent6">
            <a:lumMod val="50000"/>
          </a:schemeClr>
        </a:solidFill>
        <a:ln w="38100" cap="flat" cmpd="sng" algn="ctr">
          <a:solidFill>
            <a:schemeClr val="lt1"/>
          </a:solidFill>
          <a:prstDash val="solid"/>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152400"/>
      </dsp:spPr>
      <dsp:style>
        <a:lnRef idx="3">
          <a:schemeClr val="lt1"/>
        </a:lnRef>
        <a:fillRef idx="1">
          <a:schemeClr val="accent6"/>
        </a:fillRef>
        <a:effectRef idx="1">
          <a:schemeClr val="accent6"/>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kern="1200" dirty="0">
              <a:solidFill>
                <a:schemeClr val="bg1"/>
              </a:solidFill>
              <a:latin typeface="Calibri" panose="020F0502020204030204" pitchFamily="34" charset="0"/>
              <a:cs typeface="Calibri" panose="020F0502020204030204" pitchFamily="34" charset="0"/>
            </a:rPr>
            <a:t>Florian </a:t>
          </a:r>
          <a:r>
            <a:rPr lang="en-US" sz="1600" kern="1200" dirty="0" err="1">
              <a:solidFill>
                <a:schemeClr val="bg1"/>
              </a:solidFill>
              <a:latin typeface="Calibri" panose="020F0502020204030204" pitchFamily="34" charset="0"/>
              <a:cs typeface="Calibri" panose="020F0502020204030204" pitchFamily="34" charset="0"/>
            </a:rPr>
            <a:t>Milimo</a:t>
          </a:r>
          <a:endParaRPr lang="en-US" sz="1600" kern="1200" dirty="0">
            <a:solidFill>
              <a:schemeClr val="bg1"/>
            </a:solidFill>
            <a:latin typeface="Calibri" panose="020F0502020204030204" pitchFamily="34" charset="0"/>
            <a:cs typeface="Calibri" panose="020F0502020204030204" pitchFamily="34" charset="0"/>
          </a:endParaRPr>
        </a:p>
      </dsp:txBody>
      <dsp:txXfrm>
        <a:off x="5794348" y="1527463"/>
        <a:ext cx="2545845" cy="5237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FDD71-6A2D-496F-AD7C-3DAAEB681ECD}">
      <dsp:nvSpPr>
        <dsp:cNvPr id="0" name=""/>
        <dsp:cNvSpPr/>
      </dsp:nvSpPr>
      <dsp:spPr>
        <a:xfrm rot="10800000">
          <a:off x="204640" y="0"/>
          <a:ext cx="2732568" cy="638422"/>
        </a:xfrm>
        <a:prstGeom prst="homePlate">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1527" tIns="57150" rIns="106680" bIns="57150" numCol="1" spcCol="1270" anchor="ctr" anchorCtr="0">
          <a:noAutofit/>
        </a:bodyPr>
        <a:lstStyle/>
        <a:p>
          <a:pPr lvl="0" algn="ctr" defTabSz="666750" rtl="0">
            <a:lnSpc>
              <a:spcPct val="90000"/>
            </a:lnSpc>
            <a:spcBef>
              <a:spcPct val="0"/>
            </a:spcBef>
            <a:spcAft>
              <a:spcPct val="35000"/>
            </a:spcAft>
          </a:pPr>
          <a:r>
            <a:rPr lang="en-US" sz="1500" kern="1200" dirty="0" smtClean="0">
              <a:latin typeface="Modern No. 20" panose="02070704070505020303" pitchFamily="18" charset="0"/>
            </a:rPr>
            <a:t>ACCOUNT SETUP &amp; VERIFICATION</a:t>
          </a:r>
          <a:endParaRPr lang="en-US" sz="1500" kern="1200" dirty="0">
            <a:latin typeface="Modern No. 20" panose="02070704070505020303" pitchFamily="18" charset="0"/>
          </a:endParaRPr>
        </a:p>
      </dsp:txBody>
      <dsp:txXfrm rot="10800000">
        <a:off x="364245" y="0"/>
        <a:ext cx="2572963" cy="638422"/>
      </dsp:txXfrm>
    </dsp:sp>
    <dsp:sp modelId="{60EC126D-1D19-4854-A8F8-7FD83A7D9539}">
      <dsp:nvSpPr>
        <dsp:cNvPr id="0" name=""/>
        <dsp:cNvSpPr/>
      </dsp:nvSpPr>
      <dsp:spPr>
        <a:xfrm>
          <a:off x="192326" y="1775"/>
          <a:ext cx="638422" cy="638422"/>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CA56AF-FE7B-4B77-8A2C-C0496770221D}">
      <dsp:nvSpPr>
        <dsp:cNvPr id="0" name=""/>
        <dsp:cNvSpPr/>
      </dsp:nvSpPr>
      <dsp:spPr>
        <a:xfrm rot="10800000">
          <a:off x="85438" y="830771"/>
          <a:ext cx="2883077" cy="638422"/>
        </a:xfrm>
        <a:prstGeom prst="homePlate">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1527" tIns="57150" rIns="106680" bIns="57150" numCol="1" spcCol="1270" anchor="ctr" anchorCtr="0">
          <a:noAutofit/>
        </a:bodyPr>
        <a:lstStyle/>
        <a:p>
          <a:pPr lvl="0" algn="ctr" defTabSz="666750" rtl="0">
            <a:lnSpc>
              <a:spcPct val="90000"/>
            </a:lnSpc>
            <a:spcBef>
              <a:spcPct val="0"/>
            </a:spcBef>
            <a:spcAft>
              <a:spcPct val="35000"/>
            </a:spcAft>
          </a:pPr>
          <a:r>
            <a:rPr lang="en-US" sz="1500" kern="1200" dirty="0" smtClean="0">
              <a:latin typeface="Modern No. 20" panose="02070704070505020303" pitchFamily="18" charset="0"/>
            </a:rPr>
            <a:t>EDUCATION &amp; CONSULTATION</a:t>
          </a:r>
          <a:endParaRPr lang="en-US" sz="1500" kern="1200" dirty="0">
            <a:latin typeface="Modern No. 20" panose="02070704070505020303" pitchFamily="18" charset="0"/>
          </a:endParaRPr>
        </a:p>
      </dsp:txBody>
      <dsp:txXfrm rot="10800000">
        <a:off x="245043" y="830771"/>
        <a:ext cx="2723472" cy="638422"/>
      </dsp:txXfrm>
    </dsp:sp>
    <dsp:sp modelId="{53617FC8-99E3-4570-86A4-31607CF44B9C}">
      <dsp:nvSpPr>
        <dsp:cNvPr id="0" name=""/>
        <dsp:cNvSpPr/>
      </dsp:nvSpPr>
      <dsp:spPr>
        <a:xfrm>
          <a:off x="192326" y="830771"/>
          <a:ext cx="638422" cy="638422"/>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AD0450-C272-4411-B545-01D2A7A0A519}">
      <dsp:nvSpPr>
        <dsp:cNvPr id="0" name=""/>
        <dsp:cNvSpPr/>
      </dsp:nvSpPr>
      <dsp:spPr>
        <a:xfrm rot="10800000">
          <a:off x="101512" y="1659767"/>
          <a:ext cx="2850928" cy="638422"/>
        </a:xfrm>
        <a:prstGeom prst="homePlate">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1527" tIns="57150" rIns="106680" bIns="57150" numCol="1" spcCol="1270" anchor="ctr" anchorCtr="0">
          <a:noAutofit/>
        </a:bodyPr>
        <a:lstStyle/>
        <a:p>
          <a:pPr lvl="0" algn="ctr" defTabSz="666750" rtl="0">
            <a:lnSpc>
              <a:spcPct val="90000"/>
            </a:lnSpc>
            <a:spcBef>
              <a:spcPct val="0"/>
            </a:spcBef>
            <a:spcAft>
              <a:spcPct val="35000"/>
            </a:spcAft>
          </a:pPr>
          <a:r>
            <a:rPr lang="en-US" sz="1500" kern="1200" dirty="0" smtClean="0">
              <a:latin typeface="Modern No. 20" panose="02070704070505020303" pitchFamily="18" charset="0"/>
            </a:rPr>
            <a:t>RISK ASSESSMENT</a:t>
          </a:r>
          <a:endParaRPr lang="en-US" sz="1500" kern="1200" dirty="0">
            <a:latin typeface="Modern No. 20" panose="02070704070505020303" pitchFamily="18" charset="0"/>
          </a:endParaRPr>
        </a:p>
      </dsp:txBody>
      <dsp:txXfrm rot="10800000">
        <a:off x="261117" y="1659767"/>
        <a:ext cx="2691323" cy="638422"/>
      </dsp:txXfrm>
    </dsp:sp>
    <dsp:sp modelId="{3DD38E55-6D64-4E59-83B7-5EA827C6E23A}">
      <dsp:nvSpPr>
        <dsp:cNvPr id="0" name=""/>
        <dsp:cNvSpPr/>
      </dsp:nvSpPr>
      <dsp:spPr>
        <a:xfrm>
          <a:off x="192326" y="1659767"/>
          <a:ext cx="638422" cy="638422"/>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916E4E-8F33-45EC-B3C3-8DF74C4EF6A9}">
      <dsp:nvSpPr>
        <dsp:cNvPr id="0" name=""/>
        <dsp:cNvSpPr/>
      </dsp:nvSpPr>
      <dsp:spPr>
        <a:xfrm rot="10800000">
          <a:off x="75009" y="2488764"/>
          <a:ext cx="2903934" cy="638422"/>
        </a:xfrm>
        <a:prstGeom prst="homePlate">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1527" tIns="57150" rIns="106680" bIns="57150" numCol="1" spcCol="1270" anchor="ctr" anchorCtr="0">
          <a:noAutofit/>
        </a:bodyPr>
        <a:lstStyle/>
        <a:p>
          <a:pPr lvl="0" algn="ctr" defTabSz="666750" rtl="0">
            <a:lnSpc>
              <a:spcPct val="90000"/>
            </a:lnSpc>
            <a:spcBef>
              <a:spcPct val="0"/>
            </a:spcBef>
            <a:spcAft>
              <a:spcPct val="35000"/>
            </a:spcAft>
          </a:pPr>
          <a:r>
            <a:rPr lang="en-US" sz="1500" kern="1200" dirty="0" smtClean="0">
              <a:latin typeface="Modern No. 20" panose="02070704070505020303" pitchFamily="18" charset="0"/>
            </a:rPr>
            <a:t>EXPERTISES </a:t>
          </a:r>
        </a:p>
        <a:p>
          <a:pPr lvl="0" algn="ctr" defTabSz="666750" rtl="0">
            <a:lnSpc>
              <a:spcPct val="90000"/>
            </a:lnSpc>
            <a:spcBef>
              <a:spcPct val="0"/>
            </a:spcBef>
            <a:spcAft>
              <a:spcPct val="35000"/>
            </a:spcAft>
          </a:pPr>
          <a:r>
            <a:rPr lang="en-US" sz="1500" kern="1200" dirty="0" smtClean="0">
              <a:latin typeface="Modern No. 20" panose="02070704070505020303" pitchFamily="18" charset="0"/>
            </a:rPr>
            <a:t>IN SITE</a:t>
          </a:r>
          <a:endParaRPr lang="en-US" sz="1500" kern="1200" dirty="0">
            <a:latin typeface="Modern No. 20" panose="02070704070505020303" pitchFamily="18" charset="0"/>
          </a:endParaRPr>
        </a:p>
      </dsp:txBody>
      <dsp:txXfrm rot="10800000">
        <a:off x="234614" y="2488764"/>
        <a:ext cx="2744329" cy="638422"/>
      </dsp:txXfrm>
    </dsp:sp>
    <dsp:sp modelId="{90A0ABA2-4627-42DE-8E52-8FBC9C502238}">
      <dsp:nvSpPr>
        <dsp:cNvPr id="0" name=""/>
        <dsp:cNvSpPr/>
      </dsp:nvSpPr>
      <dsp:spPr>
        <a:xfrm>
          <a:off x="192326" y="2488764"/>
          <a:ext cx="638422" cy="638422"/>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1048664"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8665"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3" name="幻灯片图像占位符 1"/>
          <p:cNvSpPr>
            <a:spLocks noGrp="1" noRot="1" noChangeAspect="1"/>
          </p:cNvSpPr>
          <p:nvPr>
            <p:ph type="sldImg"/>
          </p:nvPr>
        </p:nvSpPr>
        <p:spPr>
          <a:xfrm>
            <a:off x="381000" y="685800"/>
            <a:ext cx="6096000" cy="3429000"/>
          </a:xfrm>
        </p:spPr>
      </p:sp>
      <p:sp>
        <p:nvSpPr>
          <p:cNvPr id="1048584" name="备注占位符 2"/>
          <p:cNvSpPr>
            <a:spLocks noGrp="1"/>
          </p:cNvSpPr>
          <p:nvPr>
            <p:ph type="body" idx="1"/>
          </p:nvPr>
        </p:nvSpPr>
        <p:spPr/>
        <p:txBody>
          <a:bodyPr/>
          <a:lstStyle/>
          <a:p>
            <a:endParaRPr lang="zh-CN" altLang="en-US"/>
          </a:p>
        </p:txBody>
      </p:sp>
      <p:sp>
        <p:nvSpPr>
          <p:cNvPr id="1048585" name="灯片编号占位符 3"/>
          <p:cNvSpPr>
            <a:spLocks noGrp="1"/>
          </p:cNvSpPr>
          <p:nvPr>
            <p:ph type="sldNum" sz="quarter" idx="10"/>
          </p:nvPr>
        </p:nvSpPr>
        <p:spPr/>
        <p:txBody>
          <a:bodyPr/>
          <a:lstStyle/>
          <a:p>
            <a:fld id="{85D0DACE-38E0-42D2-9336-2B707D34BC6D}" type="slidenum">
              <a:rPr lang="zh-CN" altLang="en-US" smtClean="0"/>
              <a:t>1</a:t>
            </a:fld>
            <a:endParaRPr lang="zh-CN" altLang="en-US"/>
          </a:p>
        </p:txBody>
      </p:sp>
    </p:spTree>
    <p:extLst>
      <p:ext uri="{BB962C8B-B14F-4D97-AF65-F5344CB8AC3E}">
        <p14:creationId xmlns:p14="http://schemas.microsoft.com/office/powerpoint/2010/main" val="4095316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6CAD6E-48BD-4C1D-A73E-EB824EB08362}" type="slidenum">
              <a:rPr lang="en-KE" smtClean="0"/>
              <a:t>3</a:t>
            </a:fld>
            <a:endParaRPr lang="en-KE"/>
          </a:p>
        </p:txBody>
      </p:sp>
    </p:spTree>
    <p:extLst>
      <p:ext uri="{BB962C8B-B14F-4D97-AF65-F5344CB8AC3E}">
        <p14:creationId xmlns:p14="http://schemas.microsoft.com/office/powerpoint/2010/main" val="3929722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1048627" name="Google Shape;554;g116df5c0f9c_0_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628" name="Google Shape;555;g116df5c0f9c_0_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1048585" name="Google Shape;728;g5402930da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586" name="Google Shape;729;g5402930da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1048579" name="Google Shape;58;p10"/>
          <p:cNvSpPr/>
          <p:nvPr/>
        </p:nvSpPr>
        <p:spPr>
          <a:xfrm>
            <a:off x="419100" y="0"/>
            <a:ext cx="3505200" cy="39432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580" name="Google Shape;59;p10"/>
          <p:cNvSpPr txBox="1">
            <a:spLocks noGrp="1"/>
          </p:cNvSpPr>
          <p:nvPr>
            <p:ph type="title"/>
          </p:nvPr>
        </p:nvSpPr>
        <p:spPr>
          <a:xfrm>
            <a:off x="643775" y="0"/>
            <a:ext cx="3266400" cy="3628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36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048581" name="Google Shape;6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lvl1pPr>
            <a:lvl2pPr lvl="1" rtl="0">
              <a:buNone/>
            </a:lvl2pPr>
            <a:lvl3pPr lvl="2" rtl="0">
              <a:buNone/>
            </a:lvl3pPr>
            <a:lvl4pPr lvl="3" rtl="0">
              <a:buNone/>
            </a:lvl4pPr>
            <a:lvl5pPr lvl="4" rtl="0">
              <a:buNone/>
            </a:lvl5pPr>
            <a:lvl6pPr lvl="5" rtl="0">
              <a:buNone/>
            </a:lvl6pPr>
            <a:lvl7pPr lvl="6" rtl="0">
              <a:buNone/>
            </a:lvl7pPr>
            <a:lvl8pPr lvl="7" rtl="0">
              <a:buNone/>
            </a:lvl8pPr>
            <a:lvl9pPr lvl="8" rtl="0">
              <a:buNone/>
            </a:lvl9pPr>
          </a:lstStyle>
          <a:p>
            <a:pPr marL="0" lvl="0" indent="0" algn="r" rtl="0">
              <a:spcBef>
                <a:spcPts val="0"/>
              </a:spcBef>
              <a:spcAft>
                <a:spcPts val="0"/>
              </a:spcAft>
              <a:buNone/>
            </a:pPr>
            <a:fld id="{00000000-1234-1234-1234-123412341234}" type="slidenum">
              <a:rPr lang="en"/>
              <a:t>‹#›</a:t>
            </a:fld>
            <a:endParaRPr lang="en"/>
          </a:p>
        </p:txBody>
      </p:sp>
      <p:sp>
        <p:nvSpPr>
          <p:cNvPr id="1048582" name="Google Shape;61;p10"/>
          <p:cNvSpPr/>
          <p:nvPr/>
        </p:nvSpPr>
        <p:spPr>
          <a:xfrm rot="5400000">
            <a:off x="-667050" y="3755175"/>
            <a:ext cx="2055300" cy="7212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583" name="Google Shape;62;p10"/>
          <p:cNvSpPr/>
          <p:nvPr/>
        </p:nvSpPr>
        <p:spPr>
          <a:xfrm rot="5400000">
            <a:off x="8459538" y="332550"/>
            <a:ext cx="1017000" cy="3519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1048607"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1048608"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09"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48610" name="Date Placeholder 4"/>
          <p:cNvSpPr>
            <a:spLocks noGrp="1"/>
          </p:cNvSpPr>
          <p:nvPr>
            <p:ph type="dt" sz="half" idx="10"/>
          </p:nvPr>
        </p:nvSpPr>
        <p:spPr/>
        <p:txBody>
          <a:bodyPr/>
          <a:lstStyle/>
          <a:p>
            <a:fld id="{058456AF-FFA5-4165-96AE-E2F5F86F549B}" type="datetimeFigureOut">
              <a:rPr lang="en-US" smtClean="0"/>
              <a:t>11/16/2023</a:t>
            </a:fld>
            <a:endParaRPr lang="en-US"/>
          </a:p>
        </p:txBody>
      </p:sp>
      <p:sp>
        <p:nvSpPr>
          <p:cNvPr id="1048611" name="Footer Placeholder 5"/>
          <p:cNvSpPr>
            <a:spLocks noGrp="1"/>
          </p:cNvSpPr>
          <p:nvPr>
            <p:ph type="ftr" sz="quarter" idx="11"/>
          </p:nvPr>
        </p:nvSpPr>
        <p:spPr/>
        <p:txBody>
          <a:bodyPr/>
          <a:lstStyle/>
          <a:p>
            <a:endParaRPr lang="en-US"/>
          </a:p>
        </p:txBody>
      </p:sp>
      <p:sp>
        <p:nvSpPr>
          <p:cNvPr id="1048612" name="Slide Number Placeholder 6"/>
          <p:cNvSpPr>
            <a:spLocks noGrp="1"/>
          </p:cNvSpPr>
          <p:nvPr>
            <p:ph type="sldNum" sz="quarter" idx="12"/>
          </p:nvPr>
        </p:nvSpPr>
        <p:spPr/>
        <p:txBody>
          <a:bodyPr/>
          <a:lstStyle/>
          <a:p>
            <a:fld id="{AE9D03FA-A90B-440E-9428-D9FB58E67DF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340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939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2">
  <p:cSld name="CUSTOM_31">
    <p:spTree>
      <p:nvGrpSpPr>
        <p:cNvPr id="1" name="Shape 236"/>
        <p:cNvGrpSpPr/>
        <p:nvPr/>
      </p:nvGrpSpPr>
      <p:grpSpPr>
        <a:xfrm>
          <a:off x="0" y="0"/>
          <a:ext cx="0" cy="0"/>
          <a:chOff x="0" y="0"/>
          <a:chExt cx="0" cy="0"/>
        </a:xfrm>
      </p:grpSpPr>
      <p:sp>
        <p:nvSpPr>
          <p:cNvPr id="1048617" name="Google Shape;237;p36"/>
          <p:cNvSpPr txBox="1">
            <a:spLocks noGrp="1"/>
          </p:cNvSpPr>
          <p:nvPr>
            <p:ph type="title"/>
          </p:nvPr>
        </p:nvSpPr>
        <p:spPr>
          <a:xfrm>
            <a:off x="723900" y="361800"/>
            <a:ext cx="76962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endParaRPr/>
          </a:p>
        </p:txBody>
      </p:sp>
      <p:sp>
        <p:nvSpPr>
          <p:cNvPr id="1048618" name="Google Shape;238;p36"/>
          <p:cNvSpPr txBox="1">
            <a:spLocks noGrp="1"/>
          </p:cNvSpPr>
          <p:nvPr>
            <p:ph type="title" idx="2"/>
          </p:nvPr>
        </p:nvSpPr>
        <p:spPr>
          <a:xfrm>
            <a:off x="5329763" y="1949100"/>
            <a:ext cx="2423100" cy="402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1048619" name="Google Shape;239;p36"/>
          <p:cNvSpPr txBox="1">
            <a:spLocks noGrp="1"/>
          </p:cNvSpPr>
          <p:nvPr>
            <p:ph type="title" idx="3"/>
          </p:nvPr>
        </p:nvSpPr>
        <p:spPr>
          <a:xfrm>
            <a:off x="5329775" y="2351400"/>
            <a:ext cx="2899800" cy="76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
        <p:nvSpPr>
          <p:cNvPr id="1048620" name="Google Shape;240;p36"/>
          <p:cNvSpPr txBox="1">
            <a:spLocks noGrp="1"/>
          </p:cNvSpPr>
          <p:nvPr>
            <p:ph type="title" idx="4"/>
          </p:nvPr>
        </p:nvSpPr>
        <p:spPr>
          <a:xfrm>
            <a:off x="5329763" y="3313300"/>
            <a:ext cx="2423100" cy="402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100">
                <a:solidFill>
                  <a:schemeClr val="accent5"/>
                </a:solidFill>
              </a:defRPr>
            </a:lvl1pPr>
            <a:lvl2pPr lvl="1" rtl="0">
              <a:spcBef>
                <a:spcPts val="0"/>
              </a:spcBef>
              <a:spcAft>
                <a:spcPts val="0"/>
              </a:spcAft>
              <a:buClr>
                <a:schemeClr val="accent3"/>
              </a:buClr>
              <a:buSzPts val="1800"/>
              <a:buNone/>
              <a:defRPr sz="1800">
                <a:solidFill>
                  <a:schemeClr val="accent3"/>
                </a:solidFill>
              </a:defRPr>
            </a:lvl2pPr>
            <a:lvl3pPr lvl="2" rtl="0">
              <a:spcBef>
                <a:spcPts val="0"/>
              </a:spcBef>
              <a:spcAft>
                <a:spcPts val="0"/>
              </a:spcAft>
              <a:buClr>
                <a:schemeClr val="accent3"/>
              </a:buClr>
              <a:buSzPts val="1800"/>
              <a:buNone/>
              <a:defRPr sz="1800">
                <a:solidFill>
                  <a:schemeClr val="accent3"/>
                </a:solidFill>
              </a:defRPr>
            </a:lvl3pPr>
            <a:lvl4pPr lvl="3" rtl="0">
              <a:spcBef>
                <a:spcPts val="0"/>
              </a:spcBef>
              <a:spcAft>
                <a:spcPts val="0"/>
              </a:spcAft>
              <a:buClr>
                <a:schemeClr val="accent3"/>
              </a:buClr>
              <a:buSzPts val="1800"/>
              <a:buNone/>
              <a:defRPr sz="1800">
                <a:solidFill>
                  <a:schemeClr val="accent3"/>
                </a:solidFill>
              </a:defRPr>
            </a:lvl4pPr>
            <a:lvl5pPr lvl="4" rtl="0">
              <a:spcBef>
                <a:spcPts val="0"/>
              </a:spcBef>
              <a:spcAft>
                <a:spcPts val="0"/>
              </a:spcAft>
              <a:buClr>
                <a:schemeClr val="accent3"/>
              </a:buClr>
              <a:buSzPts val="1800"/>
              <a:buNone/>
              <a:defRPr sz="1800">
                <a:solidFill>
                  <a:schemeClr val="accent3"/>
                </a:solidFill>
              </a:defRPr>
            </a:lvl5pPr>
            <a:lvl6pPr lvl="5" rtl="0">
              <a:spcBef>
                <a:spcPts val="0"/>
              </a:spcBef>
              <a:spcAft>
                <a:spcPts val="0"/>
              </a:spcAft>
              <a:buClr>
                <a:schemeClr val="accent3"/>
              </a:buClr>
              <a:buSzPts val="1800"/>
              <a:buNone/>
              <a:defRPr sz="1800">
                <a:solidFill>
                  <a:schemeClr val="accent3"/>
                </a:solidFill>
              </a:defRPr>
            </a:lvl6pPr>
            <a:lvl7pPr lvl="6" rtl="0">
              <a:spcBef>
                <a:spcPts val="0"/>
              </a:spcBef>
              <a:spcAft>
                <a:spcPts val="0"/>
              </a:spcAft>
              <a:buClr>
                <a:schemeClr val="accent3"/>
              </a:buClr>
              <a:buSzPts val="1800"/>
              <a:buNone/>
              <a:defRPr sz="1800">
                <a:solidFill>
                  <a:schemeClr val="accent3"/>
                </a:solidFill>
              </a:defRPr>
            </a:lvl7pPr>
            <a:lvl8pPr lvl="7" rtl="0">
              <a:spcBef>
                <a:spcPts val="0"/>
              </a:spcBef>
              <a:spcAft>
                <a:spcPts val="0"/>
              </a:spcAft>
              <a:buClr>
                <a:schemeClr val="accent3"/>
              </a:buClr>
              <a:buSzPts val="1800"/>
              <a:buNone/>
              <a:defRPr sz="1800">
                <a:solidFill>
                  <a:schemeClr val="accent3"/>
                </a:solidFill>
              </a:defRPr>
            </a:lvl8pPr>
            <a:lvl9pPr lvl="8" rtl="0">
              <a:spcBef>
                <a:spcPts val="0"/>
              </a:spcBef>
              <a:spcAft>
                <a:spcPts val="0"/>
              </a:spcAft>
              <a:buClr>
                <a:schemeClr val="accent3"/>
              </a:buClr>
              <a:buSzPts val="1800"/>
              <a:buNone/>
              <a:defRPr sz="1800">
                <a:solidFill>
                  <a:schemeClr val="accent3"/>
                </a:solidFill>
              </a:defRPr>
            </a:lvl9pPr>
          </a:lstStyle>
          <a:p>
            <a:endParaRPr/>
          </a:p>
        </p:txBody>
      </p:sp>
      <p:sp>
        <p:nvSpPr>
          <p:cNvPr id="1048621" name="Google Shape;241;p36"/>
          <p:cNvSpPr txBox="1">
            <a:spLocks noGrp="1"/>
          </p:cNvSpPr>
          <p:nvPr>
            <p:ph type="title" idx="5"/>
          </p:nvPr>
        </p:nvSpPr>
        <p:spPr>
          <a:xfrm>
            <a:off x="5329775" y="3715600"/>
            <a:ext cx="2899800" cy="76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400" b="0">
                <a:latin typeface="Montserrat"/>
                <a:ea typeface="Montserrat"/>
                <a:cs typeface="Montserrat"/>
                <a:sym typeface="Montserrat"/>
              </a:defRPr>
            </a:lvl1pPr>
            <a:lvl2pPr lvl="1" rtl="0">
              <a:spcBef>
                <a:spcPts val="0"/>
              </a:spcBef>
              <a:spcAft>
                <a:spcPts val="0"/>
              </a:spcAft>
              <a:buSzPts val="1400"/>
              <a:buFont typeface="Montserrat"/>
              <a:buNone/>
              <a:defRPr sz="1400">
                <a:latin typeface="Montserrat"/>
                <a:ea typeface="Montserrat"/>
                <a:cs typeface="Montserrat"/>
                <a:sym typeface="Montserrat"/>
              </a:defRPr>
            </a:lvl2pPr>
            <a:lvl3pPr lvl="2" rtl="0">
              <a:spcBef>
                <a:spcPts val="0"/>
              </a:spcBef>
              <a:spcAft>
                <a:spcPts val="0"/>
              </a:spcAft>
              <a:buSzPts val="1400"/>
              <a:buFont typeface="Montserrat"/>
              <a:buNone/>
              <a:defRPr sz="1400">
                <a:latin typeface="Montserrat"/>
                <a:ea typeface="Montserrat"/>
                <a:cs typeface="Montserrat"/>
                <a:sym typeface="Montserrat"/>
              </a:defRPr>
            </a:lvl3pPr>
            <a:lvl4pPr lvl="3" rtl="0">
              <a:spcBef>
                <a:spcPts val="0"/>
              </a:spcBef>
              <a:spcAft>
                <a:spcPts val="0"/>
              </a:spcAft>
              <a:buSzPts val="1400"/>
              <a:buFont typeface="Montserrat"/>
              <a:buNone/>
              <a:defRPr sz="1400">
                <a:latin typeface="Montserrat"/>
                <a:ea typeface="Montserrat"/>
                <a:cs typeface="Montserrat"/>
                <a:sym typeface="Montserrat"/>
              </a:defRPr>
            </a:lvl4pPr>
            <a:lvl5pPr lvl="4" rtl="0">
              <a:spcBef>
                <a:spcPts val="0"/>
              </a:spcBef>
              <a:spcAft>
                <a:spcPts val="0"/>
              </a:spcAft>
              <a:buSzPts val="1400"/>
              <a:buFont typeface="Montserrat"/>
              <a:buNone/>
              <a:defRPr sz="1400">
                <a:latin typeface="Montserrat"/>
                <a:ea typeface="Montserrat"/>
                <a:cs typeface="Montserrat"/>
                <a:sym typeface="Montserrat"/>
              </a:defRPr>
            </a:lvl5pPr>
            <a:lvl6pPr lvl="5" rtl="0">
              <a:spcBef>
                <a:spcPts val="0"/>
              </a:spcBef>
              <a:spcAft>
                <a:spcPts val="0"/>
              </a:spcAft>
              <a:buSzPts val="1400"/>
              <a:buFont typeface="Montserrat"/>
              <a:buNone/>
              <a:defRPr sz="1400">
                <a:latin typeface="Montserrat"/>
                <a:ea typeface="Montserrat"/>
                <a:cs typeface="Montserrat"/>
                <a:sym typeface="Montserrat"/>
              </a:defRPr>
            </a:lvl6pPr>
            <a:lvl7pPr lvl="6" rtl="0">
              <a:spcBef>
                <a:spcPts val="0"/>
              </a:spcBef>
              <a:spcAft>
                <a:spcPts val="0"/>
              </a:spcAft>
              <a:buSzPts val="1400"/>
              <a:buFont typeface="Montserrat"/>
              <a:buNone/>
              <a:defRPr sz="1400">
                <a:latin typeface="Montserrat"/>
                <a:ea typeface="Montserrat"/>
                <a:cs typeface="Montserrat"/>
                <a:sym typeface="Montserrat"/>
              </a:defRPr>
            </a:lvl7pPr>
            <a:lvl8pPr lvl="7" rtl="0">
              <a:spcBef>
                <a:spcPts val="0"/>
              </a:spcBef>
              <a:spcAft>
                <a:spcPts val="0"/>
              </a:spcAft>
              <a:buSzPts val="1400"/>
              <a:buFont typeface="Montserrat"/>
              <a:buNone/>
              <a:defRPr sz="1400">
                <a:latin typeface="Montserrat"/>
                <a:ea typeface="Montserrat"/>
                <a:cs typeface="Montserrat"/>
                <a:sym typeface="Montserrat"/>
              </a:defRPr>
            </a:lvl8pPr>
            <a:lvl9pPr lvl="8" rtl="0">
              <a:spcBef>
                <a:spcPts val="0"/>
              </a:spcBef>
              <a:spcAft>
                <a:spcPts val="0"/>
              </a:spcAft>
              <a:buSzPts val="1400"/>
              <a:buFont typeface="Montserrat"/>
              <a:buNone/>
              <a:defRPr sz="1400">
                <a:latin typeface="Montserrat"/>
                <a:ea typeface="Montserrat"/>
                <a:cs typeface="Montserrat"/>
                <a:sym typeface="Montserrat"/>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13">
    <p:spTree>
      <p:nvGrpSpPr>
        <p:cNvPr id="1" name="Shape 41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13_1">
    <p:spTree>
      <p:nvGrpSpPr>
        <p:cNvPr id="1" name="Shape 411"/>
        <p:cNvGrpSpPr/>
        <p:nvPr/>
      </p:nvGrpSpPr>
      <p:grpSpPr>
        <a:xfrm>
          <a:off x="0" y="0"/>
          <a:ext cx="0" cy="0"/>
          <a:chOff x="0" y="0"/>
          <a:chExt cx="0" cy="0"/>
        </a:xfrm>
      </p:grpSpPr>
      <p:sp>
        <p:nvSpPr>
          <p:cNvPr id="1048658" name="Google Shape;412;p58"/>
          <p:cNvSpPr/>
          <p:nvPr/>
        </p:nvSpPr>
        <p:spPr>
          <a:xfrm rot="5400000">
            <a:off x="-332550" y="4459050"/>
            <a:ext cx="1017000" cy="3519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659" name="Google Shape;413;p58"/>
          <p:cNvSpPr/>
          <p:nvPr/>
        </p:nvSpPr>
        <p:spPr>
          <a:xfrm>
            <a:off x="8136300" y="4422175"/>
            <a:ext cx="1007700" cy="7212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13_1_1">
    <p:spTree>
      <p:nvGrpSpPr>
        <p:cNvPr id="1" name="Shape 414"/>
        <p:cNvGrpSpPr/>
        <p:nvPr/>
      </p:nvGrpSpPr>
      <p:grpSpPr>
        <a:xfrm>
          <a:off x="0" y="0"/>
          <a:ext cx="0" cy="0"/>
          <a:chOff x="0" y="0"/>
          <a:chExt cx="0" cy="0"/>
        </a:xfrm>
      </p:grpSpPr>
      <p:sp>
        <p:nvSpPr>
          <p:cNvPr id="1048656" name="Google Shape;415;p59"/>
          <p:cNvSpPr/>
          <p:nvPr/>
        </p:nvSpPr>
        <p:spPr>
          <a:xfrm rot="10800000">
            <a:off x="-12" y="4791475"/>
            <a:ext cx="3183600" cy="3519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657" name="Google Shape;416;p59"/>
          <p:cNvSpPr/>
          <p:nvPr/>
        </p:nvSpPr>
        <p:spPr>
          <a:xfrm rot="5400000">
            <a:off x="8276850" y="143125"/>
            <a:ext cx="1007700" cy="7212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3">
  <p:cSld name="CUSTOM_13_1_1_1">
    <p:spTree>
      <p:nvGrpSpPr>
        <p:cNvPr id="1" name="Shape 417"/>
        <p:cNvGrpSpPr/>
        <p:nvPr/>
      </p:nvGrpSpPr>
      <p:grpSpPr>
        <a:xfrm>
          <a:off x="0" y="0"/>
          <a:ext cx="0" cy="0"/>
          <a:chOff x="0" y="0"/>
          <a:chExt cx="0" cy="0"/>
        </a:xfrm>
      </p:grpSpPr>
      <p:sp>
        <p:nvSpPr>
          <p:cNvPr id="1048660" name="Google Shape;418;p60"/>
          <p:cNvSpPr/>
          <p:nvPr/>
        </p:nvSpPr>
        <p:spPr>
          <a:xfrm rot="10800000">
            <a:off x="7088700" y="-125"/>
            <a:ext cx="2055300" cy="7212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661" name="Google Shape;419;p60"/>
          <p:cNvSpPr/>
          <p:nvPr/>
        </p:nvSpPr>
        <p:spPr>
          <a:xfrm rot="5400000">
            <a:off x="7942350" y="3941850"/>
            <a:ext cx="2051400" cy="3519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4">
  <p:cSld name="CUSTOM_13_1_1_1_1">
    <p:spTree>
      <p:nvGrpSpPr>
        <p:cNvPr id="1" name="Shape 420"/>
        <p:cNvGrpSpPr/>
        <p:nvPr/>
      </p:nvGrpSpPr>
      <p:grpSpPr>
        <a:xfrm>
          <a:off x="0" y="0"/>
          <a:ext cx="0" cy="0"/>
          <a:chOff x="0" y="0"/>
          <a:chExt cx="0" cy="0"/>
        </a:xfrm>
      </p:grpSpPr>
      <p:sp>
        <p:nvSpPr>
          <p:cNvPr id="1048662" name="Google Shape;421;p61"/>
          <p:cNvSpPr/>
          <p:nvPr/>
        </p:nvSpPr>
        <p:spPr>
          <a:xfrm rot="10800000">
            <a:off x="0" y="4422181"/>
            <a:ext cx="3189600" cy="7212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663" name="Google Shape;422;p61"/>
          <p:cNvSpPr/>
          <p:nvPr/>
        </p:nvSpPr>
        <p:spPr>
          <a:xfrm>
            <a:off x="7092600" y="0"/>
            <a:ext cx="2051400" cy="3519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143"/>
        <p:cNvGrpSpPr/>
        <p:nvPr/>
      </p:nvGrpSpPr>
      <p:grpSpPr>
        <a:xfrm>
          <a:off x="0" y="0"/>
          <a:ext cx="0" cy="0"/>
          <a:chOff x="0" y="0"/>
          <a:chExt cx="0" cy="0"/>
        </a:xfrm>
      </p:grpSpPr>
      <p:sp>
        <p:nvSpPr>
          <p:cNvPr id="1048639" name="Google Shape;144;p27"/>
          <p:cNvSpPr txBox="1">
            <a:spLocks noGrp="1"/>
          </p:cNvSpPr>
          <p:nvPr>
            <p:ph type="subTitle" idx="1"/>
          </p:nvPr>
        </p:nvSpPr>
        <p:spPr>
          <a:xfrm>
            <a:off x="1586250" y="3356050"/>
            <a:ext cx="5971500" cy="103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8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0"/>
              </a:spcBef>
              <a:spcAft>
                <a:spcPts val="0"/>
              </a:spcAft>
              <a:buClr>
                <a:schemeClr val="accent2"/>
              </a:buClr>
              <a:buSzPts val="1400"/>
              <a:buNone/>
              <a:defRPr>
                <a:solidFill>
                  <a:schemeClr val="accent2"/>
                </a:solidFill>
              </a:defRPr>
            </a:lvl3pPr>
            <a:lvl4pPr lvl="3" algn="ctr" rtl="0">
              <a:lnSpc>
                <a:spcPct val="100000"/>
              </a:lnSpc>
              <a:spcBef>
                <a:spcPts val="0"/>
              </a:spcBef>
              <a:spcAft>
                <a:spcPts val="0"/>
              </a:spcAft>
              <a:buClr>
                <a:schemeClr val="accent2"/>
              </a:buClr>
              <a:buSzPts val="1400"/>
              <a:buNone/>
              <a:defRPr>
                <a:solidFill>
                  <a:schemeClr val="accent2"/>
                </a:solidFill>
              </a:defRPr>
            </a:lvl4pPr>
            <a:lvl5pPr lvl="4" algn="ctr" rtl="0">
              <a:lnSpc>
                <a:spcPct val="100000"/>
              </a:lnSpc>
              <a:spcBef>
                <a:spcPts val="0"/>
              </a:spcBef>
              <a:spcAft>
                <a:spcPts val="0"/>
              </a:spcAft>
              <a:buClr>
                <a:schemeClr val="accent2"/>
              </a:buClr>
              <a:buSzPts val="1400"/>
              <a:buNone/>
              <a:defRPr>
                <a:solidFill>
                  <a:schemeClr val="accent2"/>
                </a:solidFill>
              </a:defRPr>
            </a:lvl5pPr>
            <a:lvl6pPr lvl="5" algn="ctr" rtl="0">
              <a:lnSpc>
                <a:spcPct val="100000"/>
              </a:lnSpc>
              <a:spcBef>
                <a:spcPts val="0"/>
              </a:spcBef>
              <a:spcAft>
                <a:spcPts val="0"/>
              </a:spcAft>
              <a:buClr>
                <a:schemeClr val="accent2"/>
              </a:buClr>
              <a:buSzPts val="1400"/>
              <a:buNone/>
              <a:defRPr>
                <a:solidFill>
                  <a:schemeClr val="accent2"/>
                </a:solidFill>
              </a:defRPr>
            </a:lvl6pPr>
            <a:lvl7pPr lvl="6" algn="ctr" rtl="0">
              <a:lnSpc>
                <a:spcPct val="100000"/>
              </a:lnSpc>
              <a:spcBef>
                <a:spcPts val="0"/>
              </a:spcBef>
              <a:spcAft>
                <a:spcPts val="0"/>
              </a:spcAft>
              <a:buClr>
                <a:schemeClr val="accent2"/>
              </a:buClr>
              <a:buSzPts val="1400"/>
              <a:buNone/>
              <a:defRPr>
                <a:solidFill>
                  <a:schemeClr val="accent2"/>
                </a:solidFill>
              </a:defRPr>
            </a:lvl7pPr>
            <a:lvl8pPr lvl="7" algn="ctr" rtl="0">
              <a:lnSpc>
                <a:spcPct val="100000"/>
              </a:lnSpc>
              <a:spcBef>
                <a:spcPts val="0"/>
              </a:spcBef>
              <a:spcAft>
                <a:spcPts val="0"/>
              </a:spcAft>
              <a:buClr>
                <a:schemeClr val="accent2"/>
              </a:buClr>
              <a:buSzPts val="1400"/>
              <a:buNone/>
              <a:defRPr>
                <a:solidFill>
                  <a:schemeClr val="accent2"/>
                </a:solidFill>
              </a:defRPr>
            </a:lvl8pPr>
            <a:lvl9pPr lvl="8" algn="ctr" rtl="0">
              <a:lnSpc>
                <a:spcPct val="100000"/>
              </a:lnSpc>
              <a:spcBef>
                <a:spcPts val="0"/>
              </a:spcBef>
              <a:spcAft>
                <a:spcPts val="0"/>
              </a:spcAft>
              <a:buClr>
                <a:schemeClr val="accent2"/>
              </a:buClr>
              <a:buSzPts val="1400"/>
              <a:buNone/>
              <a:defRPr>
                <a:solidFill>
                  <a:schemeClr val="accent2"/>
                </a:solidFill>
              </a:defRPr>
            </a:lvl9pPr>
          </a:lstStyle>
          <a:p>
            <a:endParaRPr/>
          </a:p>
        </p:txBody>
      </p:sp>
      <p:sp>
        <p:nvSpPr>
          <p:cNvPr id="1048640" name="Google Shape;145;p27"/>
          <p:cNvSpPr txBox="1">
            <a:spLocks noGrp="1"/>
          </p:cNvSpPr>
          <p:nvPr>
            <p:ph type="title"/>
          </p:nvPr>
        </p:nvSpPr>
        <p:spPr>
          <a:xfrm>
            <a:off x="2529600" y="2784550"/>
            <a:ext cx="4084800" cy="571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800"/>
              <a:buNone/>
              <a:defRPr sz="3200">
                <a:solidFill>
                  <a:schemeClr val="accent2"/>
                </a:solidFill>
              </a:defRPr>
            </a:lvl1pPr>
            <a:lvl2pPr lvl="1"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2pPr>
            <a:lvl3pPr lvl="2"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3pPr>
            <a:lvl4pPr lvl="3"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4pPr>
            <a:lvl5pPr lvl="4"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5pPr>
            <a:lvl6pPr lvl="5"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6pPr>
            <a:lvl7pPr lvl="6"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7pPr>
            <a:lvl8pPr lvl="7"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8pPr>
            <a:lvl9pPr lvl="8"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9pPr>
          </a:lstStyle>
          <a:p>
            <a:endParaRPr/>
          </a:p>
        </p:txBody>
      </p:sp>
      <p:sp>
        <p:nvSpPr>
          <p:cNvPr id="1048641" name="Google Shape;146;p27"/>
          <p:cNvSpPr/>
          <p:nvPr/>
        </p:nvSpPr>
        <p:spPr>
          <a:xfrm rot="5400000">
            <a:off x="-143250" y="143238"/>
            <a:ext cx="1007700" cy="7212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104857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layfair Display"/>
              <a:buNone/>
              <a:defRPr sz="28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04857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104857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lang="en"/>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60" r:id="rId10"/>
    <p:sldLayoutId id="2147483662" r:id="rId11"/>
    <p:sldLayoutId id="214748366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emf"/><Relationship Id="rId7" Type="http://schemas.openxmlformats.org/officeDocument/2006/relationships/image" Target="../media/image18.png"/><Relationship Id="rId2" Type="http://schemas.openxmlformats.org/officeDocument/2006/relationships/image" Target="../media/image14.emf"/><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7.emf"/><Relationship Id="rId4" Type="http://schemas.openxmlformats.org/officeDocument/2006/relationships/image" Target="../media/image16.em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4" name="图片 1" descr="图层-41"/>
          <p:cNvPicPr>
            <a:picLocks noChangeAspect="1"/>
          </p:cNvPicPr>
          <p:nvPr/>
        </p:nvPicPr>
        <p:blipFill>
          <a:blip r:embed="rId4"/>
          <a:stretch>
            <a:fillRect/>
          </a:stretch>
        </p:blipFill>
        <p:spPr>
          <a:xfrm>
            <a:off x="95663" y="1775999"/>
            <a:ext cx="6039326" cy="3147060"/>
          </a:xfrm>
          <a:prstGeom prst="rect">
            <a:avLst/>
          </a:prstGeom>
          <a:noFill/>
          <a:ln w="3175">
            <a:noFill/>
            <a:headEnd type="none" w="lg" len="lg"/>
            <a:tailEnd type="oval" w="lg" len="lg"/>
          </a:ln>
        </p:spPr>
      </p:pic>
      <p:pic>
        <p:nvPicPr>
          <p:cNvPr id="2097155" name="图片 2" descr="绿叶1"/>
          <p:cNvPicPr>
            <a:picLocks noChangeAspect="1"/>
          </p:cNvPicPr>
          <p:nvPr/>
        </p:nvPicPr>
        <p:blipFill>
          <a:blip r:embed="rId5"/>
          <a:srcRect r="6284"/>
          <a:stretch>
            <a:fillRect/>
          </a:stretch>
        </p:blipFill>
        <p:spPr>
          <a:xfrm>
            <a:off x="4401027" y="4490"/>
            <a:ext cx="4751546" cy="3063716"/>
          </a:xfrm>
          <a:prstGeom prst="rect">
            <a:avLst/>
          </a:prstGeom>
        </p:spPr>
      </p:pic>
      <p:grpSp>
        <p:nvGrpSpPr>
          <p:cNvPr id="15" name="组合 30"/>
          <p:cNvGrpSpPr/>
          <p:nvPr/>
        </p:nvGrpSpPr>
        <p:grpSpPr>
          <a:xfrm>
            <a:off x="2141695" y="333375"/>
            <a:ext cx="4708208" cy="4174808"/>
            <a:chOff x="7514" y="1490"/>
            <a:chExt cx="9886" cy="8766"/>
          </a:xfrm>
        </p:grpSpPr>
        <p:sp>
          <p:nvSpPr>
            <p:cNvPr id="1048577" name="任意多边形 23"/>
            <p:cNvSpPr/>
            <p:nvPr/>
          </p:nvSpPr>
          <p:spPr>
            <a:xfrm rot="18600000" flipV="1">
              <a:off x="10702" y="6074"/>
              <a:ext cx="4182" cy="4182"/>
            </a:xfrm>
            <a:custGeom>
              <a:avLst/>
              <a:gdLst>
                <a:gd name="connsiteX0" fmla="*/ 0 w 4182"/>
                <a:gd name="connsiteY0" fmla="*/ 4182 h 4182"/>
                <a:gd name="connsiteX1" fmla="*/ 4182 w 4182"/>
                <a:gd name="connsiteY1" fmla="*/ 0 h 4182"/>
              </a:gdLst>
              <a:ahLst/>
              <a:cxnLst>
                <a:cxn ang="0">
                  <a:pos x="connsiteX0" y="connsiteY0"/>
                </a:cxn>
                <a:cxn ang="0">
                  <a:pos x="connsiteX1" y="connsiteY1"/>
                </a:cxn>
              </a:cxnLst>
              <a:rect l="l" t="t" r="r" b="b"/>
              <a:pathLst>
                <a:path w="4182" h="4182">
                  <a:moveTo>
                    <a:pt x="0" y="4182"/>
                  </a:moveTo>
                  <a:cubicBezTo>
                    <a:pt x="0" y="1872"/>
                    <a:pt x="1872" y="0"/>
                    <a:pt x="4182" y="0"/>
                  </a:cubicBezTo>
                </a:path>
              </a:pathLst>
            </a:custGeom>
            <a:noFill/>
            <a:ln w="3175">
              <a:gradFill>
                <a:gsLst>
                  <a:gs pos="0">
                    <a:schemeClr val="accent1">
                      <a:lumMod val="5000"/>
                      <a:lumOff val="95000"/>
                    </a:schemeClr>
                  </a:gs>
                  <a:gs pos="36000">
                    <a:srgbClr val="3AA700"/>
                  </a:gs>
                  <a:gs pos="64000">
                    <a:schemeClr val="accent5">
                      <a:lumMod val="75000"/>
                    </a:schemeClr>
                  </a:gs>
                </a:gsLst>
                <a:lin ang="0" scaled="1"/>
              </a:gradFill>
              <a:headEnd type="none"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sz="1050">
                <a:latin typeface="Calibri" panose="020F0502020204030204" charset="0"/>
                <a:ea typeface="Calibri" panose="020F0502020204030204" charset="0"/>
                <a:cs typeface="Calibri" panose="020F0502020204030204" charset="0"/>
                <a:sym typeface="+mn-ea"/>
              </a:endParaRPr>
            </a:p>
          </p:txBody>
        </p:sp>
        <p:grpSp>
          <p:nvGrpSpPr>
            <p:cNvPr id="16" name="组合 29"/>
            <p:cNvGrpSpPr/>
            <p:nvPr/>
          </p:nvGrpSpPr>
          <p:grpSpPr>
            <a:xfrm rot="360000">
              <a:off x="7514" y="1490"/>
              <a:ext cx="9887" cy="7455"/>
              <a:chOff x="7514" y="1496"/>
              <a:chExt cx="9887" cy="7455"/>
            </a:xfrm>
          </p:grpSpPr>
          <p:sp>
            <p:nvSpPr>
              <p:cNvPr id="1048578" name="任意多边形 24"/>
              <p:cNvSpPr/>
              <p:nvPr/>
            </p:nvSpPr>
            <p:spPr>
              <a:xfrm rot="18900000">
                <a:off x="7514" y="3133"/>
                <a:ext cx="4182" cy="4182"/>
              </a:xfrm>
              <a:custGeom>
                <a:avLst/>
                <a:gdLst>
                  <a:gd name="connsiteX0" fmla="*/ 0 w 4182"/>
                  <a:gd name="connsiteY0" fmla="*/ 4182 h 4182"/>
                  <a:gd name="connsiteX1" fmla="*/ 4182 w 4182"/>
                  <a:gd name="connsiteY1" fmla="*/ 0 h 4182"/>
                </a:gdLst>
                <a:ahLst/>
                <a:cxnLst>
                  <a:cxn ang="0">
                    <a:pos x="connsiteX0" y="connsiteY0"/>
                  </a:cxn>
                  <a:cxn ang="0">
                    <a:pos x="connsiteX1" y="connsiteY1"/>
                  </a:cxn>
                </a:cxnLst>
                <a:rect l="l" t="t" r="r" b="b"/>
                <a:pathLst>
                  <a:path w="4182" h="4182">
                    <a:moveTo>
                      <a:pt x="0" y="4182"/>
                    </a:moveTo>
                    <a:cubicBezTo>
                      <a:pt x="0" y="1872"/>
                      <a:pt x="1872" y="0"/>
                      <a:pt x="4182" y="0"/>
                    </a:cubicBezTo>
                  </a:path>
                </a:pathLst>
              </a:custGeom>
              <a:noFill/>
              <a:ln w="3175">
                <a:gradFill>
                  <a:gsLst>
                    <a:gs pos="0">
                      <a:schemeClr val="accent1">
                        <a:lumMod val="5000"/>
                        <a:lumOff val="95000"/>
                      </a:schemeClr>
                    </a:gs>
                    <a:gs pos="36000">
                      <a:srgbClr val="3AA700"/>
                    </a:gs>
                    <a:gs pos="64000">
                      <a:schemeClr val="accent5">
                        <a:lumMod val="75000"/>
                      </a:schemeClr>
                    </a:gs>
                  </a:gsLst>
                  <a:lin ang="10800000" scaled="0"/>
                </a:gradFill>
                <a:headEnd type="oval"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sz="1050">
                  <a:latin typeface="Calibri" panose="020F0502020204030204" charset="0"/>
                  <a:ea typeface="Calibri" panose="020F0502020204030204" charset="0"/>
                  <a:cs typeface="Calibri" panose="020F0502020204030204" charset="0"/>
                  <a:sym typeface="+mn-ea"/>
                </a:endParaRPr>
              </a:p>
            </p:txBody>
          </p:sp>
          <p:grpSp>
            <p:nvGrpSpPr>
              <p:cNvPr id="17" name="组合 28"/>
              <p:cNvGrpSpPr/>
              <p:nvPr/>
            </p:nvGrpSpPr>
            <p:grpSpPr>
              <a:xfrm>
                <a:off x="8812" y="1496"/>
                <a:ext cx="8589" cy="7455"/>
                <a:chOff x="8812" y="1496"/>
                <a:chExt cx="8589" cy="7455"/>
              </a:xfrm>
            </p:grpSpPr>
            <p:sp>
              <p:nvSpPr>
                <p:cNvPr id="1048579" name="椭圆 8"/>
                <p:cNvSpPr/>
                <p:nvPr/>
              </p:nvSpPr>
              <p:spPr>
                <a:xfrm>
                  <a:off x="8812" y="1496"/>
                  <a:ext cx="7455" cy="7455"/>
                </a:xfrm>
                <a:prstGeom prst="ellipse">
                  <a:avLst/>
                </a:prstGeom>
                <a:noFill/>
                <a:ln w="19050">
                  <a:solidFill>
                    <a:srgbClr val="3AA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Calibri" panose="020F0502020204030204" charset="0"/>
                    <a:ea typeface="Calibri" panose="020F0502020204030204" charset="0"/>
                    <a:cs typeface="Calibri" panose="020F0502020204030204" charset="0"/>
                  </a:endParaRPr>
                </a:p>
              </p:txBody>
            </p:sp>
            <p:sp>
              <p:nvSpPr>
                <p:cNvPr id="1048580" name="椭圆 13"/>
                <p:cNvSpPr/>
                <p:nvPr/>
              </p:nvSpPr>
              <p:spPr>
                <a:xfrm>
                  <a:off x="9101" y="1785"/>
                  <a:ext cx="6866" cy="6866"/>
                </a:xfrm>
                <a:prstGeom prst="ellipse">
                  <a:avLst/>
                </a:prstGeom>
                <a:noFill/>
                <a:ln w="3175">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Calibri" panose="020F0502020204030204" charset="0"/>
                    <a:ea typeface="Calibri" panose="020F0502020204030204" charset="0"/>
                    <a:cs typeface="Calibri" panose="020F0502020204030204" charset="0"/>
                  </a:endParaRPr>
                </a:p>
              </p:txBody>
            </p:sp>
            <p:sp>
              <p:nvSpPr>
                <p:cNvPr id="1048581" name="任意多边形 27"/>
                <p:cNvSpPr/>
                <p:nvPr/>
              </p:nvSpPr>
              <p:spPr>
                <a:xfrm rot="1380000" flipH="1">
                  <a:off x="13219" y="2083"/>
                  <a:ext cx="4182" cy="4182"/>
                </a:xfrm>
                <a:custGeom>
                  <a:avLst/>
                  <a:gdLst>
                    <a:gd name="connsiteX0" fmla="*/ 0 w 4182"/>
                    <a:gd name="connsiteY0" fmla="*/ 4182 h 4182"/>
                    <a:gd name="connsiteX1" fmla="*/ 4182 w 4182"/>
                    <a:gd name="connsiteY1" fmla="*/ 0 h 4182"/>
                  </a:gdLst>
                  <a:ahLst/>
                  <a:cxnLst>
                    <a:cxn ang="0">
                      <a:pos x="connsiteX0" y="connsiteY0"/>
                    </a:cxn>
                    <a:cxn ang="0">
                      <a:pos x="connsiteX1" y="connsiteY1"/>
                    </a:cxn>
                  </a:cxnLst>
                  <a:rect l="l" t="t" r="r" b="b"/>
                  <a:pathLst>
                    <a:path w="4182" h="4182">
                      <a:moveTo>
                        <a:pt x="0" y="4182"/>
                      </a:moveTo>
                      <a:cubicBezTo>
                        <a:pt x="0" y="1872"/>
                        <a:pt x="1872" y="0"/>
                        <a:pt x="4182" y="0"/>
                      </a:cubicBezTo>
                    </a:path>
                  </a:pathLst>
                </a:custGeom>
                <a:noFill/>
                <a:ln w="3175">
                  <a:gradFill>
                    <a:gsLst>
                      <a:gs pos="0">
                        <a:schemeClr val="accent1">
                          <a:lumMod val="5000"/>
                          <a:lumOff val="95000"/>
                        </a:schemeClr>
                      </a:gs>
                      <a:gs pos="36000">
                        <a:srgbClr val="3AA700"/>
                      </a:gs>
                      <a:gs pos="64000">
                        <a:schemeClr val="accent5">
                          <a:lumMod val="75000"/>
                        </a:schemeClr>
                      </a:gs>
                    </a:gsLst>
                    <a:lin ang="0" scaled="1"/>
                  </a:gradFill>
                  <a:headEnd type="none"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Calibri" panose="020F0502020204030204" charset="0"/>
                    <a:ea typeface="Calibri" panose="020F0502020204030204" charset="0"/>
                    <a:cs typeface="Calibri" panose="020F0502020204030204" charset="0"/>
                  </a:endParaRPr>
                </a:p>
              </p:txBody>
            </p:sp>
          </p:grpSp>
        </p:grpSp>
      </p:grpSp>
      <p:sp>
        <p:nvSpPr>
          <p:cNvPr id="1048582" name="TextBox 1048581"/>
          <p:cNvSpPr txBox="1"/>
          <p:nvPr/>
        </p:nvSpPr>
        <p:spPr>
          <a:xfrm>
            <a:off x="3287708" y="1334439"/>
            <a:ext cx="2591917" cy="1708160"/>
          </a:xfrm>
          <a:prstGeom prst="rect">
            <a:avLst/>
          </a:prstGeom>
        </p:spPr>
        <p:txBody>
          <a:bodyPr wrap="square" rtlCol="0">
            <a:spAutoFit/>
          </a:bodyPr>
          <a:lstStyle/>
          <a:p>
            <a:r>
              <a:rPr lang="en-US" sz="2100" dirty="0" smtClean="0"/>
              <a:t>WELCOME </a:t>
            </a:r>
          </a:p>
          <a:p>
            <a:r>
              <a:rPr lang="en-US" sz="2100" dirty="0" smtClean="0"/>
              <a:t>Unlocking Telephone Farming.</a:t>
            </a:r>
            <a:endParaRPr lang="en-US" sz="2100" dirty="0"/>
          </a:p>
          <a:p>
            <a:endParaRPr lang="en-US" sz="2100" dirty="0"/>
          </a:p>
          <a:p>
            <a:r>
              <a:rPr lang="en-US" sz="2100" dirty="0" smtClean="0"/>
              <a:t>Nov. </a:t>
            </a:r>
            <a:r>
              <a:rPr lang="en-US" sz="2100" dirty="0"/>
              <a:t>2023</a:t>
            </a:r>
          </a:p>
        </p:txBody>
      </p:sp>
      <p:sp>
        <p:nvSpPr>
          <p:cNvPr id="2" name="Rectangle 1"/>
          <p:cNvSpPr/>
          <p:nvPr/>
        </p:nvSpPr>
        <p:spPr>
          <a:xfrm>
            <a:off x="119412" y="120963"/>
            <a:ext cx="2692421" cy="800219"/>
          </a:xfrm>
          <a:prstGeom prst="rect">
            <a:avLst/>
          </a:prstGeom>
        </p:spPr>
        <p:txBody>
          <a:bodyPr wrap="square">
            <a:spAutoFit/>
          </a:bodyPr>
          <a:lstStyle/>
          <a:p>
            <a:r>
              <a:rPr lang="en-GB" sz="3200" dirty="0" err="1">
                <a:solidFill>
                  <a:srgbClr val="FFC000"/>
                </a:solidFill>
              </a:rPr>
              <a:t>iTATU</a:t>
            </a:r>
            <a:r>
              <a:rPr lang="en-GB" sz="3200" dirty="0">
                <a:solidFill>
                  <a:srgbClr val="FFC000"/>
                </a:solidFill>
              </a:rPr>
              <a:t>.</a:t>
            </a:r>
          </a:p>
          <a:p>
            <a:r>
              <a:rPr lang="en-GB" dirty="0">
                <a:solidFill>
                  <a:srgbClr val="FFC000"/>
                </a:solidFill>
              </a:rPr>
              <a:t>Ideate. innovate. Implement</a:t>
            </a:r>
          </a:p>
        </p:txBody>
      </p:sp>
    </p:spTree>
    <p:custDataLst>
      <p:tags r:id="rId1"/>
    </p:custDataLst>
    <p:extLst>
      <p:ext uri="{BB962C8B-B14F-4D97-AF65-F5344CB8AC3E}">
        <p14:creationId xmlns:p14="http://schemas.microsoft.com/office/powerpoint/2010/main" val="1524587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17"/>
          <p:cNvGrpSpPr/>
          <p:nvPr/>
        </p:nvGrpSpPr>
        <p:grpSpPr>
          <a:xfrm>
            <a:off x="1363028" y="1571079"/>
            <a:ext cx="5497842" cy="415290"/>
            <a:chOff x="7293" y="2058"/>
            <a:chExt cx="11544" cy="872"/>
          </a:xfrm>
        </p:grpSpPr>
        <p:grpSp>
          <p:nvGrpSpPr>
            <p:cNvPr id="23" name="组合 10"/>
            <p:cNvGrpSpPr/>
            <p:nvPr/>
          </p:nvGrpSpPr>
          <p:grpSpPr>
            <a:xfrm>
              <a:off x="7293" y="2224"/>
              <a:ext cx="292" cy="570"/>
              <a:chOff x="13040" y="7360"/>
              <a:chExt cx="292" cy="570"/>
            </a:xfrm>
          </p:grpSpPr>
          <p:sp>
            <p:nvSpPr>
              <p:cNvPr id="1048586" name="半闭框 11"/>
              <p:cNvSpPr/>
              <p:nvPr/>
            </p:nvSpPr>
            <p:spPr>
              <a:xfrm rot="13500000">
                <a:off x="13083" y="7412"/>
                <a:ext cx="206" cy="206"/>
              </a:xfrm>
              <a:prstGeom prst="halfFram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CN" altLang="en-US" sz="1050">
                  <a:solidFill>
                    <a:schemeClr val="tx1"/>
                  </a:solidFill>
                  <a:latin typeface="Calibri" panose="020F0502020204030204" charset="0"/>
                  <a:ea typeface="Calibri" panose="020F0502020204030204" charset="0"/>
                  <a:cs typeface="Calibri" panose="020F0502020204030204" charset="0"/>
                </a:endParaRPr>
              </a:p>
            </p:txBody>
          </p:sp>
          <p:sp>
            <p:nvSpPr>
              <p:cNvPr id="1048587" name="半闭框 27"/>
              <p:cNvSpPr/>
              <p:nvPr/>
            </p:nvSpPr>
            <p:spPr>
              <a:xfrm rot="13500000">
                <a:off x="13083" y="7569"/>
                <a:ext cx="206" cy="206"/>
              </a:xfrm>
              <a:prstGeom prst="halfFram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CN" altLang="en-US" sz="1050">
                  <a:solidFill>
                    <a:schemeClr val="tx1"/>
                  </a:solidFill>
                  <a:latin typeface="Calibri" panose="020F0502020204030204" charset="0"/>
                  <a:ea typeface="Calibri" panose="020F0502020204030204" charset="0"/>
                  <a:cs typeface="Calibri" panose="020F0502020204030204" charset="0"/>
                </a:endParaRPr>
              </a:p>
            </p:txBody>
          </p:sp>
          <p:sp>
            <p:nvSpPr>
              <p:cNvPr id="1048588" name="半闭框 28"/>
              <p:cNvSpPr/>
              <p:nvPr/>
            </p:nvSpPr>
            <p:spPr>
              <a:xfrm rot="13500000">
                <a:off x="13083" y="7724"/>
                <a:ext cx="206" cy="206"/>
              </a:xfrm>
              <a:prstGeom prst="halfFram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CN" altLang="en-US" sz="1050">
                  <a:solidFill>
                    <a:schemeClr val="tx1"/>
                  </a:solidFill>
                  <a:latin typeface="Calibri" panose="020F0502020204030204" charset="0"/>
                  <a:ea typeface="Calibri" panose="020F0502020204030204" charset="0"/>
                  <a:cs typeface="Calibri" panose="020F0502020204030204" charset="0"/>
                </a:endParaRPr>
              </a:p>
            </p:txBody>
          </p:sp>
          <p:sp>
            <p:nvSpPr>
              <p:cNvPr id="1048589" name="等腰三角形 12"/>
              <p:cNvSpPr/>
              <p:nvPr/>
            </p:nvSpPr>
            <p:spPr>
              <a:xfrm rot="10800000">
                <a:off x="13040" y="7360"/>
                <a:ext cx="292" cy="144"/>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435" tIns="25718" rIns="51435" bIns="25718" rtlCol="0" anchor="ctr"/>
              <a:lstStyle/>
              <a:p>
                <a:pPr algn="ctr"/>
                <a:endParaRPr lang="zh-CN" altLang="en-US" sz="1050">
                  <a:latin typeface="Calibri" panose="020F0502020204030204" charset="0"/>
                  <a:ea typeface="Calibri" panose="020F0502020204030204" charset="0"/>
                  <a:cs typeface="Calibri" panose="020F0502020204030204" charset="0"/>
                </a:endParaRPr>
              </a:p>
            </p:txBody>
          </p:sp>
        </p:grpSp>
        <p:sp>
          <p:nvSpPr>
            <p:cNvPr id="1048590" name="文本框 14"/>
            <p:cNvSpPr txBox="1"/>
            <p:nvPr/>
          </p:nvSpPr>
          <p:spPr>
            <a:xfrm>
              <a:off x="7705" y="2058"/>
              <a:ext cx="11132" cy="872"/>
            </a:xfrm>
            <a:prstGeom prst="rect">
              <a:avLst/>
            </a:prstGeom>
            <a:noFill/>
          </p:spPr>
          <p:txBody>
            <a:bodyPr wrap="none" rtlCol="0" anchor="t">
              <a:spAutoFit/>
            </a:bodyPr>
            <a:lstStyle/>
            <a:p>
              <a:pPr algn="l"/>
              <a:r>
                <a:rPr lang="en-GB" altLang="zh-CN" sz="2100" b="1" dirty="0" smtClean="0">
                  <a:solidFill>
                    <a:schemeClr val="tx1"/>
                  </a:solidFill>
                  <a:latin typeface="Calibri" panose="020F0502020204030204" charset="0"/>
                  <a:ea typeface="Calibri" panose="020F0502020204030204" charset="0"/>
                  <a:cs typeface="Calibri" panose="020F0502020204030204" charset="0"/>
                  <a:sym typeface="+mn-ea"/>
                </a:rPr>
                <a:t>Other projects and opportunities in our group</a:t>
              </a:r>
              <a:endParaRPr lang="zh-CN" altLang="en-US" sz="2100" b="1" dirty="0">
                <a:solidFill>
                  <a:schemeClr val="tx1"/>
                </a:solidFill>
                <a:latin typeface="Calibri" panose="020F0502020204030204" charset="0"/>
                <a:ea typeface="Calibri" panose="020F0502020204030204" charset="0"/>
                <a:cs typeface="Calibri" panose="020F0502020204030204" charset="0"/>
                <a:sym typeface="+mn-ea"/>
              </a:endParaRPr>
            </a:p>
          </p:txBody>
        </p:sp>
      </p:grpSp>
      <p:sp>
        <p:nvSpPr>
          <p:cNvPr id="1048591" name="文本框 60"/>
          <p:cNvSpPr txBox="1"/>
          <p:nvPr/>
        </p:nvSpPr>
        <p:spPr>
          <a:xfrm>
            <a:off x="3556635" y="672465"/>
            <a:ext cx="1800493" cy="415498"/>
          </a:xfrm>
          <a:prstGeom prst="rect">
            <a:avLst/>
          </a:prstGeom>
          <a:noFill/>
        </p:spPr>
        <p:txBody>
          <a:bodyPr wrap="none" rtlCol="0">
            <a:spAutoFit/>
          </a:bodyPr>
          <a:lstStyle/>
          <a:p>
            <a:r>
              <a:rPr lang="en-US" sz="2100" b="1" dirty="0" smtClean="0">
                <a:solidFill>
                  <a:srgbClr val="3AA700"/>
                </a:solidFill>
                <a:latin typeface="Calibri" panose="020F0502020204030204" charset="0"/>
                <a:ea typeface="Calibri" panose="020F0502020204030204" charset="0"/>
                <a:cs typeface="Calibri" panose="020F0502020204030204" charset="0"/>
              </a:rPr>
              <a:t>Other projects</a:t>
            </a:r>
            <a:endParaRPr lang="en-US" sz="2100" b="1" dirty="0">
              <a:solidFill>
                <a:srgbClr val="3AA700"/>
              </a:solidFill>
              <a:latin typeface="Calibri" panose="020F0502020204030204" charset="0"/>
              <a:ea typeface="Calibri" panose="020F0502020204030204" charset="0"/>
              <a:cs typeface="Calibri" panose="020F0502020204030204" charset="0"/>
            </a:endParaRPr>
          </a:p>
        </p:txBody>
      </p:sp>
      <p:grpSp>
        <p:nvGrpSpPr>
          <p:cNvPr id="24" name="组合 8"/>
          <p:cNvGrpSpPr/>
          <p:nvPr/>
        </p:nvGrpSpPr>
        <p:grpSpPr>
          <a:xfrm>
            <a:off x="1363028" y="746284"/>
            <a:ext cx="2037874" cy="238125"/>
            <a:chOff x="2050" y="1567"/>
            <a:chExt cx="4279" cy="500"/>
          </a:xfrm>
        </p:grpSpPr>
        <p:grpSp>
          <p:nvGrpSpPr>
            <p:cNvPr id="25" name="组合 9"/>
            <p:cNvGrpSpPr/>
            <p:nvPr/>
          </p:nvGrpSpPr>
          <p:grpSpPr>
            <a:xfrm>
              <a:off x="5829" y="1567"/>
              <a:ext cx="500" cy="500"/>
              <a:chOff x="5829" y="1567"/>
              <a:chExt cx="500" cy="500"/>
            </a:xfrm>
          </p:grpSpPr>
          <p:sp>
            <p:nvSpPr>
              <p:cNvPr id="1048592" name="椭圆 1"/>
              <p:cNvSpPr/>
              <p:nvPr/>
            </p:nvSpPr>
            <p:spPr>
              <a:xfrm>
                <a:off x="5829" y="1567"/>
                <a:ext cx="500" cy="500"/>
              </a:xfrm>
              <a:prstGeom prst="ellipse">
                <a:avLst/>
              </a:prstGeom>
              <a:noFill/>
              <a:ln>
                <a:solidFill>
                  <a:srgbClr val="3AA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Calibri" panose="020F0502020204030204" charset="0"/>
                  <a:ea typeface="Calibri" panose="020F0502020204030204" charset="0"/>
                  <a:cs typeface="Calibri" panose="020F0502020204030204" charset="0"/>
                </a:endParaRPr>
              </a:p>
            </p:txBody>
          </p:sp>
          <p:sp>
            <p:nvSpPr>
              <p:cNvPr id="1048593" name="椭圆 2"/>
              <p:cNvSpPr/>
              <p:nvPr/>
            </p:nvSpPr>
            <p:spPr>
              <a:xfrm>
                <a:off x="5945" y="1683"/>
                <a:ext cx="264" cy="264"/>
              </a:xfrm>
              <a:prstGeom prst="ellipse">
                <a:avLst/>
              </a:prstGeom>
              <a:solidFill>
                <a:srgbClr val="3AA700"/>
              </a:solidFill>
              <a:ln>
                <a:solidFill>
                  <a:srgbClr val="3AA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Calibri" panose="020F0502020204030204" charset="0"/>
                  <a:ea typeface="Calibri" panose="020F0502020204030204" charset="0"/>
                  <a:cs typeface="Calibri" panose="020F0502020204030204" charset="0"/>
                </a:endParaRPr>
              </a:p>
            </p:txBody>
          </p:sp>
        </p:grpSp>
        <p:cxnSp>
          <p:nvCxnSpPr>
            <p:cNvPr id="3145728" name="直接连接符 3"/>
            <p:cNvCxnSpPr>
              <a:cxnSpLocks/>
              <a:stCxn id="1048592" idx="2"/>
            </p:cNvCxnSpPr>
            <p:nvPr/>
          </p:nvCxnSpPr>
          <p:spPr>
            <a:xfrm flipH="1">
              <a:off x="2050" y="1817"/>
              <a:ext cx="3779" cy="4"/>
            </a:xfrm>
            <a:prstGeom prst="line">
              <a:avLst/>
            </a:prstGeom>
            <a:ln>
              <a:gradFill>
                <a:gsLst>
                  <a:gs pos="0">
                    <a:schemeClr val="accent1">
                      <a:lumMod val="5000"/>
                      <a:lumOff val="95000"/>
                    </a:schemeClr>
                  </a:gs>
                  <a:gs pos="36000">
                    <a:schemeClr val="accent5"/>
                  </a:gs>
                  <a:gs pos="64000">
                    <a:srgbClr val="3AA700"/>
                  </a:gs>
                </a:gsLst>
                <a:lin ang="10800000" scaled="0"/>
              </a:gradFill>
            </a:ln>
          </p:spPr>
          <p:style>
            <a:lnRef idx="1">
              <a:schemeClr val="accent1"/>
            </a:lnRef>
            <a:fillRef idx="0">
              <a:schemeClr val="accent1"/>
            </a:fillRef>
            <a:effectRef idx="0">
              <a:schemeClr val="accent1"/>
            </a:effectRef>
            <a:fontRef idx="minor">
              <a:schemeClr val="tx1"/>
            </a:fontRef>
          </p:style>
        </p:cxnSp>
      </p:grpSp>
      <p:grpSp>
        <p:nvGrpSpPr>
          <p:cNvPr id="26" name="组合 4"/>
          <p:cNvGrpSpPr/>
          <p:nvPr/>
        </p:nvGrpSpPr>
        <p:grpSpPr>
          <a:xfrm flipH="1">
            <a:off x="5380673" y="748189"/>
            <a:ext cx="2037874" cy="238125"/>
            <a:chOff x="2050" y="1567"/>
            <a:chExt cx="4279" cy="500"/>
          </a:xfrm>
        </p:grpSpPr>
        <p:grpSp>
          <p:nvGrpSpPr>
            <p:cNvPr id="27" name="组合 19"/>
            <p:cNvGrpSpPr/>
            <p:nvPr/>
          </p:nvGrpSpPr>
          <p:grpSpPr>
            <a:xfrm>
              <a:off x="5829" y="1567"/>
              <a:ext cx="500" cy="500"/>
              <a:chOff x="5829" y="1567"/>
              <a:chExt cx="500" cy="500"/>
            </a:xfrm>
          </p:grpSpPr>
          <p:sp>
            <p:nvSpPr>
              <p:cNvPr id="1048594" name="椭圆 22"/>
              <p:cNvSpPr/>
              <p:nvPr/>
            </p:nvSpPr>
            <p:spPr>
              <a:xfrm>
                <a:off x="5829" y="1567"/>
                <a:ext cx="500" cy="500"/>
              </a:xfrm>
              <a:prstGeom prst="ellipse">
                <a:avLst/>
              </a:prstGeom>
              <a:noFill/>
              <a:ln>
                <a:solidFill>
                  <a:srgbClr val="3AA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Calibri" panose="020F0502020204030204" charset="0"/>
                  <a:ea typeface="Calibri" panose="020F0502020204030204" charset="0"/>
                  <a:cs typeface="Calibri" panose="020F0502020204030204" charset="0"/>
                </a:endParaRPr>
              </a:p>
            </p:txBody>
          </p:sp>
          <p:sp>
            <p:nvSpPr>
              <p:cNvPr id="1048595" name="椭圆 26"/>
              <p:cNvSpPr/>
              <p:nvPr/>
            </p:nvSpPr>
            <p:spPr>
              <a:xfrm>
                <a:off x="5945" y="1683"/>
                <a:ext cx="264" cy="264"/>
              </a:xfrm>
              <a:prstGeom prst="ellipse">
                <a:avLst/>
              </a:prstGeom>
              <a:solidFill>
                <a:srgbClr val="3AA700"/>
              </a:solidFill>
              <a:ln>
                <a:solidFill>
                  <a:srgbClr val="3AA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Calibri" panose="020F0502020204030204" charset="0"/>
                  <a:ea typeface="Calibri" panose="020F0502020204030204" charset="0"/>
                  <a:cs typeface="Calibri" panose="020F0502020204030204" charset="0"/>
                </a:endParaRPr>
              </a:p>
            </p:txBody>
          </p:sp>
        </p:grpSp>
        <p:cxnSp>
          <p:nvCxnSpPr>
            <p:cNvPr id="3145729" name="直接连接符 5"/>
            <p:cNvCxnSpPr>
              <a:cxnSpLocks/>
              <a:stCxn id="1048594" idx="2"/>
            </p:cNvCxnSpPr>
            <p:nvPr/>
          </p:nvCxnSpPr>
          <p:spPr>
            <a:xfrm flipH="1">
              <a:off x="2050" y="1817"/>
              <a:ext cx="3779" cy="4"/>
            </a:xfrm>
            <a:prstGeom prst="line">
              <a:avLst/>
            </a:prstGeom>
            <a:ln>
              <a:gradFill>
                <a:gsLst>
                  <a:gs pos="0">
                    <a:schemeClr val="accent1">
                      <a:lumMod val="5000"/>
                      <a:lumOff val="95000"/>
                    </a:schemeClr>
                  </a:gs>
                  <a:gs pos="36000">
                    <a:schemeClr val="accent5"/>
                  </a:gs>
                  <a:gs pos="64000">
                    <a:srgbClr val="3AA700"/>
                  </a:gs>
                </a:gsLst>
                <a:lin ang="10800000" scaled="0"/>
              </a:gradFill>
            </a:ln>
          </p:spPr>
          <p:style>
            <a:lnRef idx="1">
              <a:schemeClr val="accent1"/>
            </a:lnRef>
            <a:fillRef idx="0">
              <a:schemeClr val="accent1"/>
            </a:fillRef>
            <a:effectRef idx="0">
              <a:schemeClr val="accent1"/>
            </a:effectRef>
            <a:fontRef idx="minor">
              <a:schemeClr val="tx1"/>
            </a:fontRef>
          </p:style>
        </p:cxnSp>
      </p:grpSp>
      <p:sp>
        <p:nvSpPr>
          <p:cNvPr id="1048596" name="文本框 32"/>
          <p:cNvSpPr txBox="1"/>
          <p:nvPr/>
        </p:nvSpPr>
        <p:spPr>
          <a:xfrm>
            <a:off x="816877" y="2105190"/>
            <a:ext cx="7792102" cy="2896947"/>
          </a:xfrm>
          <a:prstGeom prst="rect">
            <a:avLst/>
          </a:prstGeom>
          <a:noFill/>
        </p:spPr>
        <p:txBody>
          <a:bodyPr wrap="square" rtlCol="0">
            <a:spAutoFit/>
          </a:bodyPr>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marL="342900" lvl="0" indent="-342900">
              <a:lnSpc>
                <a:spcPct val="150000"/>
              </a:lnSpc>
              <a:buAutoNum type="arabicPeriod"/>
            </a:pPr>
            <a:r>
              <a:rPr lang="en-GB" altLang="zh-CN" sz="1350" b="1" dirty="0" smtClean="0">
                <a:latin typeface="Calibri" panose="020F0502020204030204" charset="0"/>
                <a:ea typeface="Calibri" panose="020F0502020204030204" charset="0"/>
                <a:cs typeface="Calibri" panose="020F0502020204030204" charset="0"/>
              </a:rPr>
              <a:t>Mobile APP (</a:t>
            </a:r>
            <a:r>
              <a:rPr lang="en-GB" altLang="zh-CN" sz="1350" b="1" dirty="0" err="1" smtClean="0">
                <a:latin typeface="Calibri" panose="020F0502020204030204" charset="0"/>
                <a:ea typeface="Calibri" panose="020F0502020204030204" charset="0"/>
                <a:cs typeface="Calibri" panose="020F0502020204030204" charset="0"/>
              </a:rPr>
              <a:t>Telfarm</a:t>
            </a:r>
            <a:r>
              <a:rPr lang="en-GB" altLang="zh-CN" sz="1350" b="1" dirty="0" smtClean="0">
                <a:latin typeface="Calibri" panose="020F0502020204030204" charset="0"/>
                <a:ea typeface="Calibri" panose="020F0502020204030204" charset="0"/>
                <a:cs typeface="Calibri" panose="020F0502020204030204" charset="0"/>
              </a:rPr>
              <a:t>): Pitched on </a:t>
            </a:r>
            <a:r>
              <a:rPr lang="en-GB" altLang="zh-CN" sz="1350" b="1" dirty="0" err="1" smtClean="0">
                <a:latin typeface="Calibri" panose="020F0502020204030204" charset="0"/>
                <a:ea typeface="Calibri" panose="020F0502020204030204" charset="0"/>
                <a:cs typeface="Calibri" panose="020F0502020204030204" charset="0"/>
              </a:rPr>
              <a:t>Vijana</a:t>
            </a:r>
            <a:r>
              <a:rPr lang="en-GB" altLang="zh-CN" sz="1350" b="1" dirty="0" smtClean="0">
                <a:latin typeface="Calibri" panose="020F0502020204030204" charset="0"/>
                <a:ea typeface="Calibri" panose="020F0502020204030204" charset="0"/>
                <a:cs typeface="Calibri" panose="020F0502020204030204" charset="0"/>
              </a:rPr>
              <a:t> </a:t>
            </a:r>
            <a:r>
              <a:rPr lang="en-GB" altLang="zh-CN" sz="1350" b="1" dirty="0" err="1" smtClean="0">
                <a:latin typeface="Calibri" panose="020F0502020204030204" charset="0"/>
                <a:ea typeface="Calibri" panose="020F0502020204030204" charset="0"/>
                <a:cs typeface="Calibri" panose="020F0502020204030204" charset="0"/>
              </a:rPr>
              <a:t>na</a:t>
            </a:r>
            <a:r>
              <a:rPr lang="en-GB" altLang="zh-CN" sz="1350" b="1" dirty="0" smtClean="0">
                <a:latin typeface="Calibri" panose="020F0502020204030204" charset="0"/>
                <a:ea typeface="Calibri" panose="020F0502020204030204" charset="0"/>
                <a:cs typeface="Calibri" panose="020F0502020204030204" charset="0"/>
              </a:rPr>
              <a:t> </a:t>
            </a:r>
            <a:r>
              <a:rPr lang="en-GB" altLang="zh-CN" sz="1350" b="1" dirty="0" err="1" smtClean="0">
                <a:latin typeface="Calibri" panose="020F0502020204030204" charset="0"/>
                <a:ea typeface="Calibri" panose="020F0502020204030204" charset="0"/>
                <a:cs typeface="Calibri" panose="020F0502020204030204" charset="0"/>
              </a:rPr>
              <a:t>Agribiz</a:t>
            </a:r>
            <a:r>
              <a:rPr lang="en-GB" altLang="zh-CN" sz="1350" b="1" dirty="0" smtClean="0">
                <a:latin typeface="Calibri" panose="020F0502020204030204" charset="0"/>
                <a:ea typeface="Calibri" panose="020F0502020204030204" charset="0"/>
                <a:cs typeface="Calibri" panose="020F0502020204030204" charset="0"/>
              </a:rPr>
              <a:t> 2023 competition held by Kenya climate innovation </a:t>
            </a:r>
            <a:r>
              <a:rPr lang="en-GB" altLang="zh-CN" sz="1350" b="1" dirty="0" err="1" smtClean="0">
                <a:latin typeface="Calibri" panose="020F0502020204030204" charset="0"/>
                <a:ea typeface="Calibri" panose="020F0502020204030204" charset="0"/>
                <a:cs typeface="Calibri" panose="020F0502020204030204" charset="0"/>
              </a:rPr>
              <a:t>center</a:t>
            </a:r>
            <a:r>
              <a:rPr lang="en-GB" altLang="zh-CN" sz="1350" b="1" dirty="0" smtClean="0">
                <a:latin typeface="Calibri" panose="020F0502020204030204" charset="0"/>
                <a:ea typeface="Calibri" panose="020F0502020204030204" charset="0"/>
                <a:cs typeface="Calibri" panose="020F0502020204030204" charset="0"/>
              </a:rPr>
              <a:t>. Targeting the </a:t>
            </a:r>
            <a:r>
              <a:rPr lang="en-GB" altLang="zh-CN" sz="1350" b="1" dirty="0">
                <a:latin typeface="Calibri" panose="020F0502020204030204" charset="0"/>
                <a:ea typeface="Calibri" panose="020F0502020204030204" charset="0"/>
                <a:cs typeface="Calibri" panose="020F0502020204030204" charset="0"/>
              </a:rPr>
              <a:t>f</a:t>
            </a:r>
            <a:r>
              <a:rPr lang="en-GB" altLang="zh-CN" sz="1350" b="1" dirty="0" smtClean="0">
                <a:latin typeface="Calibri" panose="020F0502020204030204" charset="0"/>
                <a:ea typeface="Calibri" panose="020F0502020204030204" charset="0"/>
                <a:cs typeface="Calibri" panose="020F0502020204030204" charset="0"/>
              </a:rPr>
              <a:t>armers in Diaspora, busy working class, retirees and the young tech savvy generation. It Creating a hub that provides investment transparency, pre-investment advise and consultation, insurance services and financial training to help solve problems like trust and credibility, agricultural risks, limited agricultural expertise and complex agricultural chains.</a:t>
            </a:r>
          </a:p>
          <a:p>
            <a:pPr marL="342900" lvl="0" indent="-342900">
              <a:lnSpc>
                <a:spcPct val="150000"/>
              </a:lnSpc>
              <a:buAutoNum type="arabicPeriod"/>
            </a:pPr>
            <a:r>
              <a:rPr lang="en-GB" altLang="zh-CN" sz="1350" b="1" dirty="0" smtClean="0">
                <a:latin typeface="Calibri" panose="020F0502020204030204" charset="0"/>
                <a:ea typeface="Calibri" panose="020F0502020204030204" charset="0"/>
                <a:cs typeface="Calibri" panose="020F0502020204030204" charset="0"/>
              </a:rPr>
              <a:t>Mobile App (fertilizer tracker): Targeting all farmers across the country. We are looking to have a collaboration with the government to help solve the issue of distribution of government agricultural fertilizers across the regions while reducing corruption and maintaining the quality of fertilizers issued to farmers this way increasing production and reducing crop losses due to poor quality fertilizer.</a:t>
            </a:r>
            <a:endParaRPr lang="zh-CN" altLang="en-US" sz="1350" b="1" dirty="0">
              <a:latin typeface="Calibri" panose="020F0502020204030204" charset="0"/>
              <a:ea typeface="Calibri" panose="020F0502020204030204" charset="0"/>
              <a:cs typeface="Calibri" panose="020F0502020204030204" charset="0"/>
            </a:endParaRPr>
          </a:p>
        </p:txBody>
      </p:sp>
    </p:spTree>
    <p:custDataLst>
      <p:tags r:id="rId1"/>
    </p:custDataLst>
    <p:extLst>
      <p:ext uri="{BB962C8B-B14F-4D97-AF65-F5344CB8AC3E}">
        <p14:creationId xmlns:p14="http://schemas.microsoft.com/office/powerpoint/2010/main" val="1682284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462875"/>
            <a:ext cx="4138894" cy="680625"/>
          </a:xfrm>
          <a:prstGeom prst="rect">
            <a:avLst/>
          </a:prstGeom>
        </p:spPr>
      </p:pic>
      <p:pic>
        <p:nvPicPr>
          <p:cNvPr id="4" name="Picture 3"/>
          <p:cNvPicPr>
            <a:picLocks noChangeAspect="1"/>
          </p:cNvPicPr>
          <p:nvPr/>
        </p:nvPicPr>
        <p:blipFill>
          <a:blip r:embed="rId3"/>
          <a:stretch>
            <a:fillRect/>
          </a:stretch>
        </p:blipFill>
        <p:spPr>
          <a:xfrm>
            <a:off x="4355047" y="4702641"/>
            <a:ext cx="833956" cy="440859"/>
          </a:xfrm>
          <a:prstGeom prst="rect">
            <a:avLst/>
          </a:prstGeom>
        </p:spPr>
      </p:pic>
      <p:pic>
        <p:nvPicPr>
          <p:cNvPr id="5" name="Picture 4"/>
          <p:cNvPicPr>
            <a:picLocks noChangeAspect="1"/>
          </p:cNvPicPr>
          <p:nvPr/>
        </p:nvPicPr>
        <p:blipFill>
          <a:blip r:embed="rId4"/>
          <a:stretch>
            <a:fillRect/>
          </a:stretch>
        </p:blipFill>
        <p:spPr>
          <a:xfrm>
            <a:off x="5313551" y="4478344"/>
            <a:ext cx="1945898" cy="665156"/>
          </a:xfrm>
          <a:prstGeom prst="rect">
            <a:avLst/>
          </a:prstGeom>
        </p:spPr>
      </p:pic>
      <p:pic>
        <p:nvPicPr>
          <p:cNvPr id="6" name="Picture 5"/>
          <p:cNvPicPr>
            <a:picLocks noChangeAspect="1"/>
          </p:cNvPicPr>
          <p:nvPr/>
        </p:nvPicPr>
        <p:blipFill>
          <a:blip r:embed="rId5"/>
          <a:stretch>
            <a:fillRect/>
          </a:stretch>
        </p:blipFill>
        <p:spPr>
          <a:xfrm>
            <a:off x="7321651" y="4455141"/>
            <a:ext cx="1822349" cy="688359"/>
          </a:xfrm>
          <a:prstGeom prst="rect">
            <a:avLst/>
          </a:prstGeom>
        </p:spPr>
      </p:pic>
      <p:pic>
        <p:nvPicPr>
          <p:cNvPr id="7" name="图片 2" descr="绿叶1"/>
          <p:cNvPicPr>
            <a:picLocks noChangeAspect="1"/>
          </p:cNvPicPr>
          <p:nvPr/>
        </p:nvPicPr>
        <p:blipFill>
          <a:blip r:embed="rId6"/>
          <a:stretch>
            <a:fillRect/>
          </a:stretch>
        </p:blipFill>
        <p:spPr>
          <a:xfrm>
            <a:off x="4429602" y="1429"/>
            <a:ext cx="4715351" cy="2849404"/>
          </a:xfrm>
          <a:prstGeom prst="rect">
            <a:avLst/>
          </a:prstGeom>
        </p:spPr>
      </p:pic>
      <p:sp>
        <p:nvSpPr>
          <p:cNvPr id="9" name="Google Shape;495;p71"/>
          <p:cNvSpPr/>
          <p:nvPr/>
        </p:nvSpPr>
        <p:spPr>
          <a:xfrm rot="10800000">
            <a:off x="3767700" y="1426131"/>
            <a:ext cx="5376300" cy="27915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Rectangle 9"/>
          <p:cNvSpPr/>
          <p:nvPr/>
        </p:nvSpPr>
        <p:spPr>
          <a:xfrm>
            <a:off x="4772025" y="1674912"/>
            <a:ext cx="2645276" cy="584775"/>
          </a:xfrm>
          <a:prstGeom prst="rect">
            <a:avLst/>
          </a:prstGeom>
        </p:spPr>
        <p:txBody>
          <a:bodyPr wrap="none">
            <a:spAutoFit/>
          </a:bodyPr>
          <a:lstStyle/>
          <a:p>
            <a:r>
              <a:rPr lang="en-US" sz="3200" dirty="0" smtClean="0">
                <a:solidFill>
                  <a:schemeClr val="bg1"/>
                </a:solidFill>
              </a:rPr>
              <a:t>Visit our web!</a:t>
            </a:r>
            <a:endParaRPr lang="en-US" sz="3200" dirty="0">
              <a:solidFill>
                <a:schemeClr val="bg1"/>
              </a:solidFill>
            </a:endParaRPr>
          </a:p>
        </p:txBody>
      </p:sp>
      <p:sp>
        <p:nvSpPr>
          <p:cNvPr id="11" name="Rectangle 10"/>
          <p:cNvSpPr/>
          <p:nvPr/>
        </p:nvSpPr>
        <p:spPr>
          <a:xfrm>
            <a:off x="4000500" y="2520400"/>
            <a:ext cx="4572000" cy="1384995"/>
          </a:xfrm>
          <a:prstGeom prst="rect">
            <a:avLst/>
          </a:prstGeom>
        </p:spPr>
        <p:txBody>
          <a:bodyPr>
            <a:spAutoFit/>
          </a:bodyPr>
          <a:lstStyle/>
          <a:p>
            <a:pPr>
              <a:buClr>
                <a:schemeClr val="dk1"/>
              </a:buClr>
              <a:buSzPts val="1100"/>
            </a:pPr>
            <a:r>
              <a:rPr lang="en-US" dirty="0">
                <a:solidFill>
                  <a:schemeClr val="lt1"/>
                </a:solidFill>
              </a:rPr>
              <a:t>Do you have any questions?</a:t>
            </a:r>
          </a:p>
          <a:p>
            <a:pPr>
              <a:buClr>
                <a:schemeClr val="dk1"/>
              </a:buClr>
              <a:buSzPts val="1100"/>
            </a:pPr>
            <a:r>
              <a:rPr lang="en-US" dirty="0">
                <a:solidFill>
                  <a:schemeClr val="lt1"/>
                </a:solidFill>
              </a:rPr>
              <a:t>Email; m.maji001@gmail.com</a:t>
            </a:r>
          </a:p>
          <a:p>
            <a:pPr>
              <a:buClr>
                <a:schemeClr val="dk1"/>
              </a:buClr>
              <a:buSzPts val="1100"/>
            </a:pPr>
            <a:r>
              <a:rPr lang="en-US" dirty="0">
                <a:solidFill>
                  <a:schemeClr val="lt1"/>
                </a:solidFill>
              </a:rPr>
              <a:t>Phone No; +254743662781</a:t>
            </a:r>
          </a:p>
          <a:p>
            <a:pPr>
              <a:buClr>
                <a:schemeClr val="dk1"/>
              </a:buClr>
              <a:buSzPts val="1100"/>
            </a:pPr>
            <a:r>
              <a:rPr lang="en-US" dirty="0">
                <a:solidFill>
                  <a:schemeClr val="lt1"/>
                </a:solidFill>
              </a:rPr>
              <a:t>ourtechsolutions.com</a:t>
            </a:r>
          </a:p>
          <a:p>
            <a:pPr>
              <a:buClr>
                <a:schemeClr val="dk1"/>
              </a:buClr>
              <a:buSzPts val="1100"/>
            </a:pPr>
            <a:r>
              <a:rPr lang="en-US" dirty="0">
                <a:solidFill>
                  <a:schemeClr val="lt1"/>
                </a:solidFill>
              </a:rPr>
              <a:t>Facebook; OurTechsolutions.com</a:t>
            </a:r>
          </a:p>
          <a:p>
            <a:pPr>
              <a:buClr>
                <a:schemeClr val="dk1"/>
              </a:buClr>
              <a:buSzPts val="1100"/>
            </a:pPr>
            <a:r>
              <a:rPr lang="en-US" dirty="0">
                <a:solidFill>
                  <a:schemeClr val="lt1"/>
                </a:solidFill>
              </a:rPr>
              <a:t>Linked In; </a:t>
            </a:r>
            <a:r>
              <a:rPr lang="en-US" dirty="0" err="1">
                <a:solidFill>
                  <a:schemeClr val="lt1"/>
                </a:solidFill>
              </a:rPr>
              <a:t>OurTech</a:t>
            </a:r>
            <a:r>
              <a:rPr lang="en-US" dirty="0">
                <a:solidFill>
                  <a:schemeClr val="lt1"/>
                </a:solidFill>
              </a:rPr>
              <a:t> Solutions</a:t>
            </a:r>
          </a:p>
        </p:txBody>
      </p:sp>
      <p:sp>
        <p:nvSpPr>
          <p:cNvPr id="12" name="Google Shape;2190;p125"/>
          <p:cNvSpPr/>
          <p:nvPr/>
        </p:nvSpPr>
        <p:spPr>
          <a:xfrm>
            <a:off x="154599" y="1593281"/>
            <a:ext cx="3158874" cy="2518844"/>
          </a:xfrm>
          <a:custGeom>
            <a:avLst/>
            <a:gdLst/>
            <a:ahLst/>
            <a:cxnLst/>
            <a:rect l="l" t="t" r="r" b="b"/>
            <a:pathLst>
              <a:path w="136985" h="109230" extrusionOk="0">
                <a:moveTo>
                  <a:pt x="130648" y="5124"/>
                </a:moveTo>
                <a:lnTo>
                  <a:pt x="130648" y="75445"/>
                </a:lnTo>
                <a:lnTo>
                  <a:pt x="5722" y="75445"/>
                </a:lnTo>
                <a:lnTo>
                  <a:pt x="5722" y="5124"/>
                </a:lnTo>
                <a:close/>
                <a:moveTo>
                  <a:pt x="4219" y="1"/>
                </a:moveTo>
                <a:cubicBezTo>
                  <a:pt x="2029" y="1"/>
                  <a:pt x="1" y="1358"/>
                  <a:pt x="1" y="3622"/>
                </a:cubicBezTo>
                <a:lnTo>
                  <a:pt x="1" y="81239"/>
                </a:lnTo>
                <a:lnTo>
                  <a:pt x="1" y="88861"/>
                </a:lnTo>
                <a:lnTo>
                  <a:pt x="1" y="89314"/>
                </a:lnTo>
                <a:cubicBezTo>
                  <a:pt x="1" y="91504"/>
                  <a:pt x="2029" y="93550"/>
                  <a:pt x="4219" y="93550"/>
                </a:cubicBezTo>
                <a:lnTo>
                  <a:pt x="54769" y="93550"/>
                </a:lnTo>
                <a:cubicBezTo>
                  <a:pt x="54769" y="93550"/>
                  <a:pt x="54679" y="98602"/>
                  <a:pt x="52723" y="101915"/>
                </a:cubicBezTo>
                <a:cubicBezTo>
                  <a:pt x="52506" y="102295"/>
                  <a:pt x="52198" y="102675"/>
                  <a:pt x="51890" y="102965"/>
                </a:cubicBezTo>
                <a:cubicBezTo>
                  <a:pt x="51057" y="103870"/>
                  <a:pt x="50080" y="104776"/>
                  <a:pt x="49247" y="105536"/>
                </a:cubicBezTo>
                <a:cubicBezTo>
                  <a:pt x="47672" y="106966"/>
                  <a:pt x="46767" y="108107"/>
                  <a:pt x="48577" y="108632"/>
                </a:cubicBezTo>
                <a:cubicBezTo>
                  <a:pt x="49247" y="109012"/>
                  <a:pt x="50388" y="109229"/>
                  <a:pt x="52343" y="109229"/>
                </a:cubicBezTo>
                <a:lnTo>
                  <a:pt x="85620" y="109229"/>
                </a:lnTo>
                <a:cubicBezTo>
                  <a:pt x="88934" y="109229"/>
                  <a:pt x="90147" y="108940"/>
                  <a:pt x="90147" y="107727"/>
                </a:cubicBezTo>
                <a:cubicBezTo>
                  <a:pt x="90219" y="106821"/>
                  <a:pt x="87811" y="104776"/>
                  <a:pt x="86073" y="102965"/>
                </a:cubicBezTo>
                <a:cubicBezTo>
                  <a:pt x="85620" y="102603"/>
                  <a:pt x="85313" y="102060"/>
                  <a:pt x="85005" y="101535"/>
                </a:cubicBezTo>
                <a:lnTo>
                  <a:pt x="84552" y="101535"/>
                </a:lnTo>
                <a:cubicBezTo>
                  <a:pt x="82742" y="98221"/>
                  <a:pt x="82669" y="93550"/>
                  <a:pt x="82669" y="93550"/>
                </a:cubicBezTo>
                <a:lnTo>
                  <a:pt x="132531" y="93550"/>
                </a:lnTo>
                <a:cubicBezTo>
                  <a:pt x="134794" y="93550"/>
                  <a:pt x="136985" y="91504"/>
                  <a:pt x="136985" y="89314"/>
                </a:cubicBezTo>
                <a:lnTo>
                  <a:pt x="136985" y="88861"/>
                </a:lnTo>
                <a:lnTo>
                  <a:pt x="136985" y="81239"/>
                </a:lnTo>
                <a:lnTo>
                  <a:pt x="136985" y="3622"/>
                </a:lnTo>
                <a:cubicBezTo>
                  <a:pt x="136985" y="1358"/>
                  <a:pt x="134794" y="1"/>
                  <a:pt x="1325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2189;p125"/>
          <p:cNvPicPr preferRelativeResize="0">
            <a:picLocks/>
          </p:cNvPicPr>
          <p:nvPr/>
        </p:nvPicPr>
        <p:blipFill rotWithShape="1">
          <a:blip r:embed="rId7">
            <a:alphaModFix/>
          </a:blip>
          <a:srcRect/>
          <a:stretch>
            <a:fillRect/>
          </a:stretch>
        </p:blipFill>
        <p:spPr>
          <a:xfrm>
            <a:off x="290488" y="1674912"/>
            <a:ext cx="2905712" cy="1660915"/>
          </a:xfrm>
          <a:prstGeom prst="rect">
            <a:avLst/>
          </a:prstGeom>
          <a:noFill/>
          <a:ln>
            <a:noFill/>
          </a:ln>
        </p:spPr>
      </p:pic>
      <p:sp>
        <p:nvSpPr>
          <p:cNvPr id="14" name="Google Shape;2192;p125"/>
          <p:cNvSpPr/>
          <p:nvPr/>
        </p:nvSpPr>
        <p:spPr>
          <a:xfrm>
            <a:off x="19819" y="2567940"/>
            <a:ext cx="1334287" cy="1743108"/>
          </a:xfrm>
          <a:custGeom>
            <a:avLst/>
            <a:gdLst/>
            <a:ahLst/>
            <a:cxnLst/>
            <a:rect l="l" t="t" r="r" b="b"/>
            <a:pathLst>
              <a:path w="61794" h="80189" extrusionOk="0">
                <a:moveTo>
                  <a:pt x="55456" y="7079"/>
                </a:moveTo>
                <a:lnTo>
                  <a:pt x="55456" y="73399"/>
                </a:lnTo>
                <a:lnTo>
                  <a:pt x="6120" y="73399"/>
                </a:lnTo>
                <a:lnTo>
                  <a:pt x="6120" y="7079"/>
                </a:lnTo>
                <a:close/>
                <a:moveTo>
                  <a:pt x="3241" y="0"/>
                </a:moveTo>
                <a:cubicBezTo>
                  <a:pt x="1430" y="0"/>
                  <a:pt x="0" y="1430"/>
                  <a:pt x="0" y="3241"/>
                </a:cubicBezTo>
                <a:lnTo>
                  <a:pt x="0" y="76947"/>
                </a:lnTo>
                <a:cubicBezTo>
                  <a:pt x="0" y="78758"/>
                  <a:pt x="1430" y="80188"/>
                  <a:pt x="3241" y="80188"/>
                </a:cubicBezTo>
                <a:lnTo>
                  <a:pt x="58534" y="80188"/>
                </a:lnTo>
                <a:cubicBezTo>
                  <a:pt x="60345" y="80188"/>
                  <a:pt x="61793" y="78758"/>
                  <a:pt x="61793" y="76947"/>
                </a:cubicBezTo>
                <a:lnTo>
                  <a:pt x="61793" y="3241"/>
                </a:lnTo>
                <a:cubicBezTo>
                  <a:pt x="61793" y="1430"/>
                  <a:pt x="60345" y="0"/>
                  <a:pt x="58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oogle Shape;2191;p125"/>
          <p:cNvPicPr preferRelativeResize="0">
            <a:picLocks/>
          </p:cNvPicPr>
          <p:nvPr/>
        </p:nvPicPr>
        <p:blipFill>
          <a:blip r:embed="rId8">
            <a:alphaModFix/>
          </a:blip>
          <a:stretch>
            <a:fillRect/>
          </a:stretch>
        </p:blipFill>
        <p:spPr>
          <a:xfrm>
            <a:off x="147524" y="2718844"/>
            <a:ext cx="1078875" cy="1441299"/>
          </a:xfrm>
          <a:prstGeom prst="rect">
            <a:avLst/>
          </a:prstGeom>
          <a:noFill/>
          <a:ln>
            <a:noFill/>
          </a:ln>
        </p:spPr>
      </p:pic>
      <p:graphicFrame>
        <p:nvGraphicFramePr>
          <p:cNvPr id="16" name="Table 15"/>
          <p:cNvGraphicFramePr>
            <a:graphicFrameLocks noGrp="1"/>
          </p:cNvGraphicFramePr>
          <p:nvPr>
            <p:extLst>
              <p:ext uri="{D42A27DB-BD31-4B8C-83A1-F6EECF244321}">
                <p14:modId xmlns:p14="http://schemas.microsoft.com/office/powerpoint/2010/main" val="374770264"/>
              </p:ext>
            </p:extLst>
          </p:nvPr>
        </p:nvGraphicFramePr>
        <p:xfrm>
          <a:off x="19819" y="-11028"/>
          <a:ext cx="3104381" cy="1077827"/>
        </p:xfrm>
        <a:graphic>
          <a:graphicData uri="http://schemas.openxmlformats.org/drawingml/2006/table">
            <a:tbl>
              <a:tblPr firstRow="1" bandRow="1">
                <a:tableStyleId>{5C22544A-7EE6-4342-B048-85BDC9FD1C3A}</a:tableStyleId>
              </a:tblPr>
              <a:tblGrid>
                <a:gridCol w="3104381">
                  <a:extLst>
                    <a:ext uri="{9D8B030D-6E8A-4147-A177-3AD203B41FA5}">
                      <a16:colId xmlns:a16="http://schemas.microsoft.com/office/drawing/2014/main" val="2334386050"/>
                    </a:ext>
                  </a:extLst>
                </a:gridCol>
              </a:tblGrid>
              <a:tr h="1077827">
                <a:tc>
                  <a:txBody>
                    <a:bodyPr/>
                    <a:lstStyle/>
                    <a:p>
                      <a:r>
                        <a:rPr lang="en-GB" sz="4400" dirty="0" err="1" smtClean="0">
                          <a:solidFill>
                            <a:schemeClr val="accent5">
                              <a:lumMod val="60000"/>
                              <a:lumOff val="40000"/>
                            </a:schemeClr>
                          </a:solidFill>
                        </a:rPr>
                        <a:t>iTATU</a:t>
                      </a:r>
                      <a:r>
                        <a:rPr lang="en-GB" sz="4400" dirty="0" smtClean="0">
                          <a:solidFill>
                            <a:srgbClr val="FF0000"/>
                          </a:solidFill>
                        </a:rPr>
                        <a:t>  </a:t>
                      </a:r>
                      <a:endParaRPr lang="en-GB" sz="1800" dirty="0" smtClean="0">
                        <a:solidFill>
                          <a:srgbClr val="FF0000"/>
                        </a:solidFill>
                      </a:endParaRPr>
                    </a:p>
                    <a:p>
                      <a:r>
                        <a:rPr lang="en-GB" sz="1600" dirty="0" smtClean="0">
                          <a:solidFill>
                            <a:schemeClr val="accent5"/>
                          </a:solidFill>
                        </a:rPr>
                        <a:t>Ideate.</a:t>
                      </a:r>
                      <a:r>
                        <a:rPr lang="en-GB" sz="1600" dirty="0" smtClean="0">
                          <a:solidFill>
                            <a:schemeClr val="accent2">
                              <a:lumMod val="50000"/>
                            </a:schemeClr>
                          </a:solidFill>
                        </a:rPr>
                        <a:t> innovate</a:t>
                      </a:r>
                      <a:r>
                        <a:rPr lang="en-GB" sz="1600" baseline="0" dirty="0" smtClean="0">
                          <a:solidFill>
                            <a:srgbClr val="FF0000"/>
                          </a:solidFill>
                        </a:rPr>
                        <a:t>. </a:t>
                      </a:r>
                      <a:r>
                        <a:rPr lang="en-GB" sz="1600" baseline="0" dirty="0" smtClean="0">
                          <a:solidFill>
                            <a:schemeClr val="accent4">
                              <a:lumMod val="60000"/>
                              <a:lumOff val="40000"/>
                            </a:schemeClr>
                          </a:solidFill>
                        </a:rPr>
                        <a:t>implement</a:t>
                      </a:r>
                      <a:endParaRPr lang="en-GB" sz="1600" dirty="0" smtClean="0">
                        <a:solidFill>
                          <a:schemeClr val="accent4">
                            <a:lumMod val="60000"/>
                            <a:lumOff val="40000"/>
                          </a:schemeClr>
                        </a:solidFill>
                      </a:endParaRPr>
                    </a:p>
                  </a:txBody>
                  <a:tcPr>
                    <a:noFill/>
                  </a:tcPr>
                </a:tc>
                <a:extLst>
                  <a:ext uri="{0D108BD9-81ED-4DB2-BD59-A6C34878D82A}">
                    <a16:rowId xmlns:a16="http://schemas.microsoft.com/office/drawing/2014/main" val="1926044611"/>
                  </a:ext>
                </a:extLst>
              </a:tr>
            </a:tbl>
          </a:graphicData>
        </a:graphic>
      </p:graphicFrame>
    </p:spTree>
    <p:extLst>
      <p:ext uri="{BB962C8B-B14F-4D97-AF65-F5344CB8AC3E}">
        <p14:creationId xmlns:p14="http://schemas.microsoft.com/office/powerpoint/2010/main" val="365830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p:tgtEl>
                                          <p:spTgt spid="12"/>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p:tgtEl>
                                          <p:spTgt spid="13"/>
                                        </p:tgtEl>
                                        <p:attrNameLst>
                                          <p:attrName>ppt_y</p:attrName>
                                        </p:attrNameLst>
                                      </p:cBhvr>
                                      <p:tavLst>
                                        <p:tav tm="0">
                                          <p:val>
                                            <p:strVal val="#ppt_y+1"/>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1000"/>
                                        <p:tgtEl>
                                          <p:spTgt spid="14"/>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8825" y="1993975"/>
            <a:ext cx="4084800" cy="2637660"/>
          </a:xfrm>
        </p:spPr>
        <p:txBody>
          <a:bodyPr/>
          <a:lstStyle/>
          <a:p>
            <a:pPr lvl="0" algn="l"/>
            <a:r>
              <a:rPr lang="en-GB" dirty="0" smtClean="0">
                <a:solidFill>
                  <a:schemeClr val="tx1"/>
                </a:solidFill>
              </a:rPr>
              <a:t>Our project </a:t>
            </a:r>
            <a:r>
              <a:rPr lang="en-GB" dirty="0">
                <a:solidFill>
                  <a:schemeClr val="tx1"/>
                </a:solidFill>
              </a:rPr>
              <a:t>present a </a:t>
            </a:r>
            <a:r>
              <a:rPr lang="en-GB" dirty="0" smtClean="0">
                <a:solidFill>
                  <a:schemeClr val="tx1"/>
                </a:solidFill>
              </a:rPr>
              <a:t>ground breaking </a:t>
            </a:r>
            <a:r>
              <a:rPr lang="en-GB" dirty="0">
                <a:solidFill>
                  <a:schemeClr val="tx1"/>
                </a:solidFill>
              </a:rPr>
              <a:t>concept </a:t>
            </a:r>
            <a:r>
              <a:rPr lang="en-GB" dirty="0" smtClean="0">
                <a:solidFill>
                  <a:schemeClr val="tx1"/>
                </a:solidFill>
              </a:rPr>
              <a:t>telephone farming</a:t>
            </a:r>
            <a:r>
              <a:rPr lang="en-GB" dirty="0">
                <a:solidFill>
                  <a:schemeClr val="tx1"/>
                </a:solidFill>
              </a:rPr>
              <a:t>, a revolutionary approach toward sustainable and efficient food production, leveraging advanced technologies and decentralized networks</a:t>
            </a:r>
            <a:r>
              <a:rPr lang="en-GB" dirty="0">
                <a:solidFill>
                  <a:schemeClr val="lt1"/>
                </a:solidFill>
              </a:rPr>
              <a:t>.</a:t>
            </a:r>
          </a:p>
          <a:p>
            <a:endParaRPr lang="en-GB" dirty="0"/>
          </a:p>
        </p:txBody>
      </p:sp>
      <p:sp>
        <p:nvSpPr>
          <p:cNvPr id="3" name="Title 2"/>
          <p:cNvSpPr>
            <a:spLocks noGrp="1"/>
          </p:cNvSpPr>
          <p:nvPr>
            <p:ph type="title"/>
          </p:nvPr>
        </p:nvSpPr>
        <p:spPr>
          <a:xfrm>
            <a:off x="138825" y="1422475"/>
            <a:ext cx="4084800" cy="571500"/>
          </a:xfrm>
        </p:spPr>
        <p:txBody>
          <a:bodyPr/>
          <a:lstStyle/>
          <a:p>
            <a:r>
              <a:rPr lang="en-GB" dirty="0" smtClean="0"/>
              <a:t>INTRODUCTION</a:t>
            </a:r>
            <a:endParaRPr lang="en-GB" dirty="0"/>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4137" y="11004"/>
            <a:ext cx="3433211" cy="4954241"/>
          </a:xfrm>
          <a:prstGeom prst="rect">
            <a:avLst/>
          </a:prstGeom>
          <a:noFill/>
          <a:ln>
            <a:noFill/>
          </a:ln>
        </p:spPr>
      </p:pic>
    </p:spTree>
    <p:extLst>
      <p:ext uri="{BB962C8B-B14F-4D97-AF65-F5344CB8AC3E}">
        <p14:creationId xmlns:p14="http://schemas.microsoft.com/office/powerpoint/2010/main" val="4256739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456003341"/>
              </p:ext>
            </p:extLst>
          </p:nvPr>
        </p:nvGraphicFramePr>
        <p:xfrm>
          <a:off x="320634" y="499951"/>
          <a:ext cx="8523514" cy="2182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3642756" y="115785"/>
            <a:ext cx="2013693" cy="461665"/>
          </a:xfrm>
          <a:prstGeom prst="rect">
            <a:avLst/>
          </a:prstGeom>
          <a:noFill/>
        </p:spPr>
        <p:txBody>
          <a:bodyPr wrap="none" rtlCol="0">
            <a:spAutoFit/>
          </a:bodyPr>
          <a:lstStyle/>
          <a:p>
            <a:r>
              <a:rPr lang="en-US" sz="2400" dirty="0">
                <a:latin typeface="Arial Black" panose="020B0A04020102020204" pitchFamily="34" charset="0"/>
              </a:rPr>
              <a:t>OUR TEAM</a:t>
            </a:r>
          </a:p>
        </p:txBody>
      </p:sp>
      <p:sp>
        <p:nvSpPr>
          <p:cNvPr id="6" name="Rectangle 5"/>
          <p:cNvSpPr/>
          <p:nvPr/>
        </p:nvSpPr>
        <p:spPr>
          <a:xfrm>
            <a:off x="506896" y="2755505"/>
            <a:ext cx="2584174" cy="1815882"/>
          </a:xfrm>
          <a:prstGeom prst="rect">
            <a:avLst/>
          </a:prstGeom>
        </p:spPr>
        <p:txBody>
          <a:bodyPr wrap="square">
            <a:spAutoFit/>
          </a:bodyPr>
          <a:lstStyle/>
          <a:p>
            <a:r>
              <a:rPr lang="en-GB" b="1" dirty="0" smtClean="0">
                <a:latin typeface="Calibri" panose="020F0502020204030204" pitchFamily="34" charset="0"/>
                <a:cs typeface="Calibri" panose="020F0502020204030204" pitchFamily="34" charset="0"/>
              </a:rPr>
              <a:t>Student Meru </a:t>
            </a:r>
            <a:r>
              <a:rPr lang="en-GB" b="1" dirty="0">
                <a:latin typeface="Calibri" panose="020F0502020204030204" pitchFamily="34" charset="0"/>
                <a:cs typeface="Calibri" panose="020F0502020204030204" pitchFamily="34" charset="0"/>
              </a:rPr>
              <a:t>university</a:t>
            </a:r>
          </a:p>
          <a:p>
            <a:r>
              <a:rPr lang="en-GB" b="1" dirty="0" err="1" smtClean="0">
                <a:latin typeface="Calibri" panose="020F0502020204030204" pitchFamily="34" charset="0"/>
                <a:cs typeface="Calibri" panose="020F0502020204030204" pitchFamily="34" charset="0"/>
              </a:rPr>
              <a:t>Bsc</a:t>
            </a:r>
            <a:r>
              <a:rPr lang="en-GB" b="1" dirty="0" smtClean="0">
                <a:latin typeface="Calibri" panose="020F0502020204030204" pitchFamily="34" charset="0"/>
                <a:cs typeface="Calibri" panose="020F0502020204030204" pitchFamily="34" charset="0"/>
              </a:rPr>
              <a:t>. Commerce</a:t>
            </a:r>
            <a:endParaRPr lang="en-GB" b="1"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A leader, policy reviewer, financial advisor, </a:t>
            </a:r>
          </a:p>
          <a:p>
            <a:r>
              <a:rPr lang="en-GB" b="1" dirty="0">
                <a:latin typeface="Calibri" panose="020F0502020204030204" pitchFamily="34" charset="0"/>
                <a:cs typeface="Calibri" panose="020F0502020204030204" pitchFamily="34" charset="0"/>
              </a:rPr>
              <a:t>Innovator </a:t>
            </a:r>
            <a:r>
              <a:rPr lang="en-GB" b="1" dirty="0" err="1" smtClean="0">
                <a:latin typeface="Calibri" panose="020F0502020204030204" pitchFamily="34" charset="0"/>
                <a:cs typeface="Calibri" panose="020F0502020204030204" pitchFamily="34" charset="0"/>
              </a:rPr>
              <a:t>demola</a:t>
            </a:r>
            <a:r>
              <a:rPr lang="en-GB" b="1" dirty="0" smtClean="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global</a:t>
            </a:r>
          </a:p>
          <a:p>
            <a:r>
              <a:rPr lang="en-GB" b="1" dirty="0">
                <a:latin typeface="Calibri" panose="020F0502020204030204" pitchFamily="34" charset="0"/>
                <a:cs typeface="Calibri" panose="020F0502020204030204" pitchFamily="34" charset="0"/>
              </a:rPr>
              <a:t>Enthusiast about changing agriculture to be like stock investment</a:t>
            </a:r>
            <a:endParaRPr lang="en-US" b="1" dirty="0">
              <a:latin typeface="Calibri" panose="020F0502020204030204" pitchFamily="34" charset="0"/>
              <a:cs typeface="Calibri" panose="020F0502020204030204" pitchFamily="34" charset="0"/>
            </a:endParaRPr>
          </a:p>
        </p:txBody>
      </p:sp>
      <p:sp>
        <p:nvSpPr>
          <p:cNvPr id="7" name="Rectangle 6"/>
          <p:cNvSpPr/>
          <p:nvPr/>
        </p:nvSpPr>
        <p:spPr>
          <a:xfrm>
            <a:off x="3355450" y="2755505"/>
            <a:ext cx="2757115" cy="1600438"/>
          </a:xfrm>
          <a:prstGeom prst="rect">
            <a:avLst/>
          </a:prstGeom>
        </p:spPr>
        <p:txBody>
          <a:bodyPr wrap="square">
            <a:spAutoFit/>
          </a:bodyPr>
          <a:lstStyle/>
          <a:p>
            <a:r>
              <a:rPr lang="en-GB" b="1" dirty="0" smtClean="0">
                <a:latin typeface="Calibri" panose="020F0502020204030204" pitchFamily="34" charset="0"/>
                <a:cs typeface="Calibri" panose="020F0502020204030204" pitchFamily="34" charset="0"/>
              </a:rPr>
              <a:t>Student </a:t>
            </a:r>
            <a:r>
              <a:rPr lang="en-GB" b="1" dirty="0" err="1" smtClean="0">
                <a:latin typeface="Calibri" panose="020F0502020204030204" pitchFamily="34" charset="0"/>
                <a:cs typeface="Calibri" panose="020F0502020204030204" pitchFamily="34" charset="0"/>
              </a:rPr>
              <a:t>Masinde</a:t>
            </a:r>
            <a:r>
              <a:rPr lang="en-GB" b="1" dirty="0" smtClean="0">
                <a:latin typeface="Calibri" panose="020F0502020204030204" pitchFamily="34" charset="0"/>
                <a:cs typeface="Calibri" panose="020F0502020204030204" pitchFamily="34" charset="0"/>
              </a:rPr>
              <a:t> </a:t>
            </a:r>
            <a:r>
              <a:rPr lang="en-GB" b="1" dirty="0" err="1" smtClean="0">
                <a:latin typeface="Calibri" panose="020F0502020204030204" pitchFamily="34" charset="0"/>
                <a:cs typeface="Calibri" panose="020F0502020204030204" pitchFamily="34" charset="0"/>
              </a:rPr>
              <a:t>Muliro</a:t>
            </a:r>
            <a:r>
              <a:rPr lang="en-GB" b="1" dirty="0" smtClean="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university</a:t>
            </a:r>
          </a:p>
          <a:p>
            <a:r>
              <a:rPr lang="en-GB" b="1" dirty="0">
                <a:latin typeface="Calibri" panose="020F0502020204030204" pitchFamily="34" charset="0"/>
                <a:cs typeface="Calibri" panose="020F0502020204030204" pitchFamily="34" charset="0"/>
              </a:rPr>
              <a:t>BSc global health and travel medicine</a:t>
            </a:r>
          </a:p>
          <a:p>
            <a:r>
              <a:rPr lang="en-GB" b="1" dirty="0">
                <a:latin typeface="Calibri" panose="020F0502020204030204" pitchFamily="34" charset="0"/>
                <a:cs typeface="Calibri" panose="020F0502020204030204" pitchFamily="34" charset="0"/>
              </a:rPr>
              <a:t>Alumni for the </a:t>
            </a:r>
            <a:r>
              <a:rPr lang="en-GB" b="1" dirty="0" err="1">
                <a:latin typeface="Calibri" panose="020F0502020204030204" pitchFamily="34" charset="0"/>
                <a:cs typeface="Calibri" panose="020F0502020204030204" pitchFamily="34" charset="0"/>
              </a:rPr>
              <a:t>demola</a:t>
            </a:r>
            <a:r>
              <a:rPr lang="en-GB" b="1" dirty="0">
                <a:latin typeface="Calibri" panose="020F0502020204030204" pitchFamily="34" charset="0"/>
                <a:cs typeface="Calibri" panose="020F0502020204030204" pitchFamily="34" charset="0"/>
              </a:rPr>
              <a:t> global </a:t>
            </a:r>
            <a:r>
              <a:rPr lang="en-GB" b="1" dirty="0" smtClean="0">
                <a:latin typeface="Calibri" panose="020F0502020204030204" pitchFamily="34" charset="0"/>
                <a:cs typeface="Calibri" panose="020F0502020204030204" pitchFamily="34" charset="0"/>
              </a:rPr>
              <a:t>projects, a </a:t>
            </a:r>
            <a:r>
              <a:rPr lang="en-GB" b="1" dirty="0">
                <a:latin typeface="Calibri" panose="020F0502020204030204" pitchFamily="34" charset="0"/>
                <a:cs typeface="Calibri" panose="020F0502020204030204" pitchFamily="34" charset="0"/>
              </a:rPr>
              <a:t>data scientist, mathematic programmer, SPSS, R</a:t>
            </a:r>
          </a:p>
          <a:p>
            <a:r>
              <a:rPr lang="en-GB" b="1" dirty="0">
                <a:latin typeface="Calibri" panose="020F0502020204030204" pitchFamily="34" charset="0"/>
                <a:cs typeface="Calibri" panose="020F0502020204030204" pitchFamily="34" charset="0"/>
              </a:rPr>
              <a:t>Enthusiast for technology farming </a:t>
            </a:r>
            <a:endParaRPr lang="en-US" b="1" dirty="0">
              <a:latin typeface="Calibri" panose="020F0502020204030204" pitchFamily="34" charset="0"/>
              <a:cs typeface="Calibri" panose="020F0502020204030204" pitchFamily="34" charset="0"/>
            </a:endParaRPr>
          </a:p>
        </p:txBody>
      </p:sp>
      <p:sp>
        <p:nvSpPr>
          <p:cNvPr id="10" name="Rectangle 9"/>
          <p:cNvSpPr/>
          <p:nvPr/>
        </p:nvSpPr>
        <p:spPr>
          <a:xfrm>
            <a:off x="6112565" y="2755505"/>
            <a:ext cx="2757115" cy="2031325"/>
          </a:xfrm>
          <a:prstGeom prst="rect">
            <a:avLst/>
          </a:prstGeom>
        </p:spPr>
        <p:txBody>
          <a:bodyPr wrap="square">
            <a:spAutoFit/>
          </a:bodyPr>
          <a:lstStyle/>
          <a:p>
            <a:r>
              <a:rPr lang="en-GB" b="1" dirty="0" smtClean="0">
                <a:latin typeface="Calibri" panose="020F0502020204030204" pitchFamily="34" charset="0"/>
                <a:cs typeface="Calibri" panose="020F0502020204030204" pitchFamily="34" charset="0"/>
              </a:rPr>
              <a:t>Student, Egerton university</a:t>
            </a:r>
          </a:p>
          <a:p>
            <a:r>
              <a:rPr lang="en-GB" b="1" dirty="0" smtClean="0">
                <a:latin typeface="Calibri" panose="020F0502020204030204" pitchFamily="34" charset="0"/>
                <a:cs typeface="Calibri" panose="020F0502020204030204" pitchFamily="34" charset="0"/>
              </a:rPr>
              <a:t>An eloquent speaker, innovator, a leader and STEM student. </a:t>
            </a:r>
          </a:p>
          <a:p>
            <a:r>
              <a:rPr lang="en-GB" b="1" dirty="0" smtClean="0">
                <a:latin typeface="Calibri" panose="020F0502020204030204" pitchFamily="34" charset="0"/>
                <a:cs typeface="Calibri" panose="020F0502020204030204" pitchFamily="34" charset="0"/>
              </a:rPr>
              <a:t>Open-minded and team player.</a:t>
            </a:r>
          </a:p>
          <a:p>
            <a:r>
              <a:rPr lang="en-GB" b="1" dirty="0" smtClean="0">
                <a:latin typeface="Calibri" panose="020F0502020204030204" pitchFamily="34" charset="0"/>
                <a:cs typeface="Calibri" panose="020F0502020204030204" pitchFamily="34" charset="0"/>
              </a:rPr>
              <a:t>Passionate about changing the world of agriculture in Kenya and internationally through the natural resources and energy in agricultural sector</a:t>
            </a:r>
          </a:p>
        </p:txBody>
      </p:sp>
    </p:spTree>
    <p:extLst>
      <p:ext uri="{BB962C8B-B14F-4D97-AF65-F5344CB8AC3E}">
        <p14:creationId xmlns:p14="http://schemas.microsoft.com/office/powerpoint/2010/main" val="1221396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5555" y="358402"/>
            <a:ext cx="7456054" cy="2359356"/>
          </a:xfrm>
          <a:prstGeom prst="rect">
            <a:avLst/>
          </a:prstGeom>
        </p:spPr>
      </p:pic>
      <p:sp>
        <p:nvSpPr>
          <p:cNvPr id="3" name="Rectangle 2"/>
          <p:cNvSpPr/>
          <p:nvPr/>
        </p:nvSpPr>
        <p:spPr>
          <a:xfrm>
            <a:off x="585555" y="2643426"/>
            <a:ext cx="2409914" cy="1815882"/>
          </a:xfrm>
          <a:prstGeom prst="rect">
            <a:avLst/>
          </a:prstGeom>
        </p:spPr>
        <p:txBody>
          <a:bodyPr wrap="square">
            <a:spAutoFit/>
          </a:bodyPr>
          <a:lstStyle/>
          <a:p>
            <a:r>
              <a:rPr lang="en-US" b="1" dirty="0" smtClean="0">
                <a:solidFill>
                  <a:schemeClr val="tx1"/>
                </a:solidFill>
                <a:latin typeface="Calibri" panose="020F0502020204030204" pitchFamily="34" charset="0"/>
                <a:cs typeface="Calibri" panose="020F0502020204030204" pitchFamily="34" charset="0"/>
              </a:rPr>
              <a:t>Meru university graduate</a:t>
            </a:r>
          </a:p>
          <a:p>
            <a:r>
              <a:rPr lang="en-US" b="1" dirty="0" err="1" smtClean="0">
                <a:solidFill>
                  <a:schemeClr val="tx1"/>
                </a:solidFill>
                <a:latin typeface="Calibri" panose="020F0502020204030204" pitchFamily="34" charset="0"/>
                <a:cs typeface="Calibri" panose="020F0502020204030204" pitchFamily="34" charset="0"/>
              </a:rPr>
              <a:t>Bsc</a:t>
            </a:r>
            <a:r>
              <a:rPr lang="en-US" b="1" dirty="0" smtClean="0">
                <a:solidFill>
                  <a:schemeClr val="tx1"/>
                </a:solidFill>
                <a:latin typeface="Calibri" panose="020F0502020204030204" pitchFamily="34" charset="0"/>
                <a:cs typeface="Calibri" panose="020F0502020204030204" pitchFamily="34" charset="0"/>
              </a:rPr>
              <a:t>. Clinical Medicine </a:t>
            </a:r>
          </a:p>
          <a:p>
            <a:r>
              <a:rPr lang="en-US" b="1" dirty="0" smtClean="0">
                <a:solidFill>
                  <a:schemeClr val="tx1"/>
                </a:solidFill>
                <a:latin typeface="Calibri" panose="020F0502020204030204" pitchFamily="34" charset="0"/>
                <a:cs typeface="Calibri" panose="020F0502020204030204" pitchFamily="34" charset="0"/>
              </a:rPr>
              <a:t>Passionate about agriculture and unlocking the untapped opportunities</a:t>
            </a:r>
          </a:p>
          <a:p>
            <a:r>
              <a:rPr lang="en-US" b="1" dirty="0">
                <a:solidFill>
                  <a:schemeClr val="tx1"/>
                </a:solidFill>
                <a:latin typeface="Calibri" panose="020F0502020204030204" pitchFamily="34" charset="0"/>
                <a:cs typeface="Calibri" panose="020F0502020204030204" pitchFamily="34" charset="0"/>
              </a:rPr>
              <a:t>A</a:t>
            </a:r>
            <a:r>
              <a:rPr lang="en-US" b="1" dirty="0" smtClean="0">
                <a:solidFill>
                  <a:schemeClr val="tx1"/>
                </a:solidFill>
                <a:latin typeface="Calibri" panose="020F0502020204030204" pitchFamily="34" charset="0"/>
                <a:cs typeface="Calibri" panose="020F0502020204030204" pitchFamily="34" charset="0"/>
              </a:rPr>
              <a:t> team player and enthusiastic innovator</a:t>
            </a:r>
          </a:p>
          <a:p>
            <a:pPr algn="ctr"/>
            <a:endParaRPr lang="en-US" dirty="0">
              <a:solidFill>
                <a:schemeClr val="tx1"/>
              </a:solidFill>
              <a:latin typeface="Calibri" panose="020F0502020204030204" pitchFamily="34" charset="0"/>
              <a:cs typeface="Calibri" panose="020F0502020204030204" pitchFamily="34" charset="0"/>
            </a:endParaRPr>
          </a:p>
        </p:txBody>
      </p:sp>
      <p:sp>
        <p:nvSpPr>
          <p:cNvPr id="4" name="Rectangle 3"/>
          <p:cNvSpPr/>
          <p:nvPr/>
        </p:nvSpPr>
        <p:spPr>
          <a:xfrm>
            <a:off x="5768411" y="2643426"/>
            <a:ext cx="3089305" cy="1384995"/>
          </a:xfrm>
          <a:prstGeom prst="rect">
            <a:avLst/>
          </a:prstGeom>
        </p:spPr>
        <p:txBody>
          <a:bodyPr wrap="square">
            <a:spAutoFit/>
          </a:bodyPr>
          <a:lstStyle/>
          <a:p>
            <a:r>
              <a:rPr lang="en-GB" b="1" dirty="0" smtClean="0">
                <a:latin typeface="Calibri" panose="020F0502020204030204" pitchFamily="34" charset="0"/>
                <a:cs typeface="Calibri" panose="020F0502020204030204" pitchFamily="34" charset="0"/>
              </a:rPr>
              <a:t>Student, Meru university</a:t>
            </a:r>
          </a:p>
          <a:p>
            <a:r>
              <a:rPr lang="en-GB" b="1" dirty="0" smtClean="0">
                <a:latin typeface="Calibri" panose="020F0502020204030204" pitchFamily="34" charset="0"/>
                <a:cs typeface="Calibri" panose="020F0502020204030204" pitchFamily="34" charset="0"/>
              </a:rPr>
              <a:t>Bachelor </a:t>
            </a:r>
            <a:r>
              <a:rPr lang="en-GB" b="1" dirty="0">
                <a:latin typeface="Calibri" panose="020F0502020204030204" pitchFamily="34" charset="0"/>
                <a:cs typeface="Calibri" panose="020F0502020204030204" pitchFamily="34" charset="0"/>
              </a:rPr>
              <a:t>of Business Information </a:t>
            </a:r>
            <a:r>
              <a:rPr lang="en-GB" b="1" dirty="0" smtClean="0">
                <a:latin typeface="Calibri" panose="020F0502020204030204" pitchFamily="34" charset="0"/>
                <a:cs typeface="Calibri" panose="020F0502020204030204" pitchFamily="34" charset="0"/>
              </a:rPr>
              <a:t>Technology</a:t>
            </a:r>
          </a:p>
          <a:p>
            <a:r>
              <a:rPr lang="en-GB" b="1" dirty="0" smtClean="0">
                <a:latin typeface="Calibri" panose="020F0502020204030204" pitchFamily="34" charset="0"/>
                <a:cs typeface="Calibri" panose="020F0502020204030204" pitchFamily="34" charset="0"/>
              </a:rPr>
              <a:t>A passionate developer, IT advisor, business evaluator and community involvement viewer.</a:t>
            </a:r>
          </a:p>
        </p:txBody>
      </p:sp>
      <p:sp>
        <p:nvSpPr>
          <p:cNvPr id="5" name="Rectangle 4"/>
          <p:cNvSpPr/>
          <p:nvPr/>
        </p:nvSpPr>
        <p:spPr>
          <a:xfrm>
            <a:off x="3151354" y="2717758"/>
            <a:ext cx="2437596" cy="1600438"/>
          </a:xfrm>
          <a:prstGeom prst="rect">
            <a:avLst/>
          </a:prstGeom>
        </p:spPr>
        <p:txBody>
          <a:bodyPr wrap="square">
            <a:spAutoFit/>
          </a:bodyPr>
          <a:lstStyle/>
          <a:p>
            <a:r>
              <a:rPr lang="en-GB" b="1" dirty="0" smtClean="0">
                <a:latin typeface="Calibri" panose="020F0502020204030204" pitchFamily="34" charset="0"/>
                <a:cs typeface="Calibri" panose="020F0502020204030204" pitchFamily="34" charset="0"/>
              </a:rPr>
              <a:t>Student, Egerton University</a:t>
            </a:r>
          </a:p>
          <a:p>
            <a:r>
              <a:rPr lang="en-GB" b="1" dirty="0" err="1" smtClean="0">
                <a:latin typeface="Calibri" panose="020F0502020204030204" pitchFamily="34" charset="0"/>
                <a:cs typeface="Calibri" panose="020F0502020204030204" pitchFamily="34" charset="0"/>
              </a:rPr>
              <a:t>Bsc</a:t>
            </a:r>
            <a:r>
              <a:rPr lang="en-GB" b="1" dirty="0" smtClean="0">
                <a:latin typeface="Calibri" panose="020F0502020204030204" pitchFamily="34" charset="0"/>
                <a:cs typeface="Calibri" panose="020F0502020204030204" pitchFamily="34" charset="0"/>
              </a:rPr>
              <a:t>. Livestock production</a:t>
            </a:r>
          </a:p>
          <a:p>
            <a:r>
              <a:rPr lang="en-GB" b="1" dirty="0" smtClean="0">
                <a:latin typeface="Calibri" panose="020F0502020204030204" pitchFamily="34" charset="0"/>
                <a:cs typeface="Calibri" panose="020F0502020204030204" pitchFamily="34" charset="0"/>
              </a:rPr>
              <a:t>An agriculturalist, Environmental analyst, project analyst and community developer</a:t>
            </a:r>
          </a:p>
          <a:p>
            <a:endParaRPr lang="en-GB" dirty="0"/>
          </a:p>
        </p:txBody>
      </p:sp>
    </p:spTree>
    <p:extLst>
      <p:ext uri="{BB962C8B-B14F-4D97-AF65-F5344CB8AC3E}">
        <p14:creationId xmlns:p14="http://schemas.microsoft.com/office/powerpoint/2010/main" val="2210245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1048622" name="Google Shape;557;p78"/>
          <p:cNvSpPr txBox="1">
            <a:spLocks noGrp="1"/>
          </p:cNvSpPr>
          <p:nvPr>
            <p:ph type="title"/>
          </p:nvPr>
        </p:nvSpPr>
        <p:spPr>
          <a:xfrm>
            <a:off x="723900" y="339766"/>
            <a:ext cx="7696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Problem</a:t>
            </a:r>
          </a:p>
        </p:txBody>
      </p:sp>
      <p:sp>
        <p:nvSpPr>
          <p:cNvPr id="1048623" name="Google Shape;558;p78"/>
          <p:cNvSpPr txBox="1">
            <a:spLocks noGrp="1"/>
          </p:cNvSpPr>
          <p:nvPr>
            <p:ph type="title" idx="2"/>
          </p:nvPr>
        </p:nvSpPr>
        <p:spPr>
          <a:xfrm>
            <a:off x="5413707" y="1307445"/>
            <a:ext cx="2423100" cy="40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dirty="0"/>
              <a:t>Problem</a:t>
            </a:r>
            <a:endParaRPr sz="4000" dirty="0"/>
          </a:p>
        </p:txBody>
      </p:sp>
      <p:sp>
        <p:nvSpPr>
          <p:cNvPr id="1048624" name="Google Shape;559;p78"/>
          <p:cNvSpPr txBox="1">
            <a:spLocks noGrp="1"/>
          </p:cNvSpPr>
          <p:nvPr>
            <p:ph type="title" idx="3"/>
          </p:nvPr>
        </p:nvSpPr>
        <p:spPr>
          <a:xfrm>
            <a:off x="4875148" y="2104724"/>
            <a:ext cx="3314199" cy="1630917"/>
          </a:xfrm>
          <a:prstGeom prst="rect">
            <a:avLst/>
          </a:prstGeom>
        </p:spPr>
        <p:txBody>
          <a:bodyPr spcFirstLastPara="1" wrap="square" lIns="91425" tIns="91425" rIns="91425" bIns="91425" anchor="ctr" anchorCtr="0">
            <a:noAutofit/>
          </a:bodyPr>
          <a:lstStyle/>
          <a:p>
            <a:pPr marL="139700"/>
            <a:r>
              <a:rPr lang="en-US" dirty="0"/>
              <a:t>Difficulties in Balancing fulltime jobs and farming enterprises, hence lacking a new generation chose  high-reward crops </a:t>
            </a:r>
          </a:p>
        </p:txBody>
      </p:sp>
      <p:sp>
        <p:nvSpPr>
          <p:cNvPr id="1048625" name="Google Shape;565;p78"/>
          <p:cNvSpPr/>
          <p:nvPr/>
        </p:nvSpPr>
        <p:spPr>
          <a:xfrm rot="10800000">
            <a:off x="-1" y="4787916"/>
            <a:ext cx="8086381" cy="349500"/>
          </a:xfrm>
          <a:prstGeom prst="rect">
            <a:avLst/>
          </a:prstGeom>
          <a:solidFill>
            <a:srgbClr val="7C8C0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8626" name="Google Shape;566;p78"/>
          <p:cNvSpPr/>
          <p:nvPr/>
        </p:nvSpPr>
        <p:spPr>
          <a:xfrm rot="10800000">
            <a:off x="0" y="-12134"/>
            <a:ext cx="3260993" cy="924600"/>
          </a:xfrm>
          <a:prstGeom prst="rect">
            <a:avLst/>
          </a:prstGeom>
          <a:solidFill>
            <a:schemeClr val="accent3">
              <a:alpha val="763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97157" name="Picture 2097151"/>
          <p:cNvPicPr>
            <a:picLocks/>
          </p:cNvPicPr>
          <p:nvPr/>
        </p:nvPicPr>
        <p:blipFill>
          <a:blip r:embed="rId3"/>
          <a:stretch>
            <a:fillRect/>
          </a:stretch>
        </p:blipFill>
        <p:spPr>
          <a:xfrm>
            <a:off x="132202" y="1508595"/>
            <a:ext cx="4263527" cy="3311524"/>
          </a:xfrm>
          <a:prstGeom prst="rect">
            <a:avLst/>
          </a:prstGeom>
        </p:spPr>
      </p:pic>
      <p:graphicFrame>
        <p:nvGraphicFramePr>
          <p:cNvPr id="4194306" name="Table 7"/>
          <p:cNvGraphicFramePr>
            <a:graphicFrameLocks noGrp="1"/>
          </p:cNvGraphicFramePr>
          <p:nvPr/>
        </p:nvGraphicFramePr>
        <p:xfrm>
          <a:off x="5519451" y="0"/>
          <a:ext cx="3624548" cy="370840"/>
        </p:xfrm>
        <a:graphic>
          <a:graphicData uri="http://schemas.openxmlformats.org/drawingml/2006/table">
            <a:tbl>
              <a:tblPr firstRow="1" bandRow="1">
                <a:tableStyleId>{5C22544A-7EE6-4342-B048-85BDC9FD1C3A}</a:tableStyleId>
              </a:tblPr>
              <a:tblGrid>
                <a:gridCol w="3624548">
                  <a:extLst>
                    <a:ext uri="{9D8B030D-6E8A-4147-A177-3AD203B41FA5}">
                      <a16:colId xmlns:a16="http://schemas.microsoft.com/office/drawing/2014/main" val="20000"/>
                    </a:ext>
                  </a:extLst>
                </a:gridCol>
              </a:tblGrid>
              <a:tr h="370840">
                <a:tc>
                  <a:txBody>
                    <a:bodyPr/>
                    <a:lstStyle/>
                    <a:p>
                      <a:endParaRPr lang="en-US" dirty="0"/>
                    </a:p>
                  </a:txBody>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48623"/>
                                        </p:tgtEl>
                                        <p:attrNameLst>
                                          <p:attrName>style.visibility</p:attrName>
                                        </p:attrNameLst>
                                      </p:cBhvr>
                                      <p:to>
                                        <p:strVal val="visible"/>
                                      </p:to>
                                    </p:set>
                                    <p:animEffect transition="in" filter="fade">
                                      <p:cBhvr>
                                        <p:cTn id="7" dur="1000"/>
                                        <p:tgtEl>
                                          <p:spTgt spid="1048623"/>
                                        </p:tgtEl>
                                      </p:cBhvr>
                                    </p:animEffect>
                                  </p:childTnLst>
                                </p:cTn>
                              </p:par>
                              <p:par>
                                <p:cTn id="8" presetID="10" presetClass="entr" presetSubtype="0" fill="hold" nodeType="withEffect">
                                  <p:stCondLst>
                                    <p:cond delay="0"/>
                                  </p:stCondLst>
                                  <p:childTnLst>
                                    <p:set>
                                      <p:cBhvr>
                                        <p:cTn id="9" dur="1" fill="hold">
                                          <p:stCondLst>
                                            <p:cond delay="0"/>
                                          </p:stCondLst>
                                        </p:cTn>
                                        <p:tgtEl>
                                          <p:spTgt spid="1048624"/>
                                        </p:tgtEl>
                                        <p:attrNameLst>
                                          <p:attrName>style.visibility</p:attrName>
                                        </p:attrNameLst>
                                      </p:cBhvr>
                                      <p:to>
                                        <p:strVal val="visible"/>
                                      </p:to>
                                    </p:set>
                                    <p:animEffect transition="in" filter="fade">
                                      <p:cBhvr>
                                        <p:cTn id="10" dur="1000"/>
                                        <p:tgtEl>
                                          <p:spTgt spid="1048624"/>
                                        </p:tgtEl>
                                      </p:cBhvr>
                                    </p:animEffec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1048625"/>
                                        </p:tgtEl>
                                        <p:attrNameLst>
                                          <p:attrName>style.visibility</p:attrName>
                                        </p:attrNameLst>
                                      </p:cBhvr>
                                      <p:to>
                                        <p:strVal val="visible"/>
                                      </p:to>
                                    </p:set>
                                    <p:anim calcmode="lin" valueType="num">
                                      <p:cBhvr additive="base">
                                        <p:cTn id="14" dur="1000"/>
                                        <p:tgtEl>
                                          <p:spTgt spid="1048625"/>
                                        </p:tgtEl>
                                        <p:attrNameLst>
                                          <p:attrName>ppt_x</p:attrName>
                                        </p:attrNameLst>
                                      </p:cBhvr>
                                      <p:tavLst>
                                        <p:tav tm="0">
                                          <p:val>
                                            <p:strVal val="#ppt_x+1"/>
                                          </p:val>
                                        </p:tav>
                                        <p:tav tm="100000">
                                          <p:val>
                                            <p:strVal val="#ppt_x"/>
                                          </p:val>
                                        </p:tav>
                                      </p:tavLst>
                                    </p:anim>
                                  </p:childTnLst>
                                </p:cTn>
                              </p:par>
                              <p:par>
                                <p:cTn id="15" presetID="2" presetClass="entr" presetSubtype="8" fill="hold" nodeType="withEffect">
                                  <p:stCondLst>
                                    <p:cond delay="0"/>
                                  </p:stCondLst>
                                  <p:childTnLst>
                                    <p:set>
                                      <p:cBhvr>
                                        <p:cTn id="16" dur="1" fill="hold">
                                          <p:stCondLst>
                                            <p:cond delay="0"/>
                                          </p:stCondLst>
                                        </p:cTn>
                                        <p:tgtEl>
                                          <p:spTgt spid="1048626"/>
                                        </p:tgtEl>
                                        <p:attrNameLst>
                                          <p:attrName>style.visibility</p:attrName>
                                        </p:attrNameLst>
                                      </p:cBhvr>
                                      <p:to>
                                        <p:strVal val="visible"/>
                                      </p:to>
                                    </p:set>
                                    <p:anim calcmode="lin" valueType="num">
                                      <p:cBhvr additive="base">
                                        <p:cTn id="17" dur="1000"/>
                                        <p:tgtEl>
                                          <p:spTgt spid="104862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6" name="Content Placeholder 4"/>
          <p:cNvPicPr>
            <a:picLocks noGrp="1" noChangeAspect="1"/>
          </p:cNvPicPr>
          <p:nvPr>
            <p:ph idx="1"/>
          </p:nvPr>
        </p:nvPicPr>
        <p:blipFill>
          <a:blip r:embed="rId2"/>
          <a:stretch>
            <a:fillRect/>
          </a:stretch>
        </p:blipFill>
        <p:spPr>
          <a:xfrm>
            <a:off x="2774372" y="105591"/>
            <a:ext cx="6292510" cy="4885050"/>
          </a:xfrm>
        </p:spPr>
      </p:pic>
      <p:sp>
        <p:nvSpPr>
          <p:cNvPr id="1048615" name="Text Placeholder 5"/>
          <p:cNvSpPr>
            <a:spLocks noGrp="1"/>
          </p:cNvSpPr>
          <p:nvPr>
            <p:ph type="body" sz="half" idx="2"/>
          </p:nvPr>
        </p:nvSpPr>
        <p:spPr>
          <a:xfrm>
            <a:off x="77118" y="1013550"/>
            <a:ext cx="2565051" cy="3011798"/>
          </a:xfrm>
        </p:spPr>
        <p:txBody>
          <a:bodyPr/>
          <a:lstStyle/>
          <a:p>
            <a:endParaRPr lang="en-US" dirty="0">
              <a:solidFill>
                <a:schemeClr val="tx1"/>
              </a:solidFill>
              <a:ea typeface="Calibri" panose="020F0502020204030204" pitchFamily="34" charset="0"/>
              <a:cs typeface="SimSun" panose="02010600030101010101" pitchFamily="2" charset="-122"/>
            </a:endParaRPr>
          </a:p>
          <a:p>
            <a:endParaRPr lang="en-US" dirty="0">
              <a:solidFill>
                <a:schemeClr val="tx1"/>
              </a:solidFill>
              <a:ea typeface="Calibri" panose="020F0502020204030204" pitchFamily="34" charset="0"/>
              <a:cs typeface="SimSun" panose="02010600030101010101" pitchFamily="2" charset="-122"/>
            </a:endParaRPr>
          </a:p>
          <a:p>
            <a:endParaRPr lang="en-US" dirty="0">
              <a:solidFill>
                <a:schemeClr val="tx1"/>
              </a:solidFill>
              <a:ea typeface="Calibri" panose="020F0502020204030204" pitchFamily="34" charset="0"/>
              <a:cs typeface="SimSun" panose="02010600030101010101" pitchFamily="2" charset="-122"/>
            </a:endParaRPr>
          </a:p>
          <a:p>
            <a:r>
              <a:rPr lang="en-US" sz="1400" dirty="0">
                <a:solidFill>
                  <a:schemeClr val="tx1"/>
                </a:solidFill>
                <a:ea typeface="Calibri" panose="020F0502020204030204" pitchFamily="34" charset="0"/>
                <a:cs typeface="SimSun" panose="02010600030101010101" pitchFamily="2" charset="-122"/>
              </a:rPr>
              <a:t>Offering training and consultation </a:t>
            </a:r>
            <a:r>
              <a:rPr lang="en-US" sz="1400" dirty="0" smtClean="0">
                <a:solidFill>
                  <a:schemeClr val="tx1"/>
                </a:solidFill>
                <a:ea typeface="Calibri" panose="020F0502020204030204" pitchFamily="34" charset="0"/>
                <a:cs typeface="SimSun" panose="02010600030101010101" pitchFamily="2" charset="-122"/>
              </a:rPr>
              <a:t>for new and  technologies in </a:t>
            </a:r>
            <a:r>
              <a:rPr lang="en-US" sz="1400" dirty="0">
                <a:solidFill>
                  <a:schemeClr val="tx1"/>
                </a:solidFill>
                <a:ea typeface="Calibri" panose="020F0502020204030204" pitchFamily="34" charset="0"/>
                <a:cs typeface="SimSun" panose="02010600030101010101" pitchFamily="2" charset="-122"/>
              </a:rPr>
              <a:t>agriculture and irrigation related services </a:t>
            </a:r>
            <a:r>
              <a:rPr lang="en-US" sz="1400" dirty="0" smtClean="0">
                <a:solidFill>
                  <a:schemeClr val="tx1"/>
                </a:solidFill>
                <a:ea typeface="Calibri" panose="020F0502020204030204" pitchFamily="34" charset="0"/>
                <a:cs typeface="SimSun" panose="02010600030101010101" pitchFamily="2" charset="-122"/>
              </a:rPr>
              <a:t>e.g. AI and </a:t>
            </a:r>
            <a:r>
              <a:rPr lang="en-US" sz="1400" dirty="0" err="1" smtClean="0">
                <a:solidFill>
                  <a:schemeClr val="tx1"/>
                </a:solidFill>
                <a:ea typeface="Calibri" panose="020F0502020204030204" pitchFamily="34" charset="0"/>
                <a:cs typeface="SimSun" panose="02010600030101010101" pitchFamily="2" charset="-122"/>
              </a:rPr>
              <a:t>IoT</a:t>
            </a:r>
            <a:r>
              <a:rPr lang="en-US" sz="1400" dirty="0" smtClean="0">
                <a:solidFill>
                  <a:schemeClr val="tx1"/>
                </a:solidFill>
                <a:ea typeface="Calibri" panose="020F0502020204030204" pitchFamily="34" charset="0"/>
                <a:cs typeface="SimSun" panose="02010600030101010101" pitchFamily="2" charset="-122"/>
              </a:rPr>
              <a:t> technologies through </a:t>
            </a:r>
            <a:r>
              <a:rPr lang="en-US" sz="1400" dirty="0">
                <a:solidFill>
                  <a:schemeClr val="tx1"/>
                </a:solidFill>
                <a:ea typeface="Calibri" panose="020F0502020204030204" pitchFamily="34" charset="0"/>
                <a:cs typeface="SimSun" panose="02010600030101010101" pitchFamily="2" charset="-122"/>
              </a:rPr>
              <a:t>a mobile user friendly application</a:t>
            </a:r>
            <a:endParaRPr lang="en-US" sz="1400" dirty="0">
              <a:solidFill>
                <a:schemeClr val="tx1"/>
              </a:solidFill>
              <a:latin typeface="Calibri" panose="020F0502020204030204" pitchFamily="34" charset="0"/>
              <a:ea typeface="Calibri" panose="020F0502020204030204" pitchFamily="34" charset="0"/>
              <a:cs typeface="SimSun" panose="02010600030101010101" pitchFamily="2" charset="-122"/>
            </a:endParaRPr>
          </a:p>
          <a:p>
            <a:endParaRPr lang="en-US" sz="1400" dirty="0"/>
          </a:p>
        </p:txBody>
      </p:sp>
      <p:sp>
        <p:nvSpPr>
          <p:cNvPr id="1048616" name="Title 7"/>
          <p:cNvSpPr>
            <a:spLocks noGrp="1"/>
          </p:cNvSpPr>
          <p:nvPr>
            <p:ph type="title"/>
          </p:nvPr>
        </p:nvSpPr>
        <p:spPr>
          <a:xfrm>
            <a:off x="209321" y="92731"/>
            <a:ext cx="2190478" cy="615567"/>
          </a:xfrm>
        </p:spPr>
        <p:txBody>
          <a:bodyPr/>
          <a:lstStyle/>
          <a:p>
            <a:r>
              <a:rPr lang="en-US" sz="3200" dirty="0">
                <a:solidFill>
                  <a:schemeClr val="accent2"/>
                </a:solidFill>
              </a:rPr>
              <a:t>Solution</a:t>
            </a:r>
          </a:p>
        </p:txBody>
      </p:sp>
      <p:graphicFrame>
        <p:nvGraphicFramePr>
          <p:cNvPr id="4194305" name="Table 9"/>
          <p:cNvGraphicFramePr>
            <a:graphicFrameLocks noGrp="1"/>
          </p:cNvGraphicFramePr>
          <p:nvPr/>
        </p:nvGraphicFramePr>
        <p:xfrm>
          <a:off x="209321" y="1134736"/>
          <a:ext cx="1670892" cy="370840"/>
        </p:xfrm>
        <a:graphic>
          <a:graphicData uri="http://schemas.openxmlformats.org/drawingml/2006/table">
            <a:tbl>
              <a:tblPr firstRow="1" bandRow="1">
                <a:tableStyleId>{5C22544A-7EE6-4342-B048-85BDC9FD1C3A}</a:tableStyleId>
              </a:tblPr>
              <a:tblGrid>
                <a:gridCol w="1670892">
                  <a:extLst>
                    <a:ext uri="{9D8B030D-6E8A-4147-A177-3AD203B41FA5}">
                      <a16:colId xmlns:a16="http://schemas.microsoft.com/office/drawing/2014/main" val="20000"/>
                    </a:ext>
                  </a:extLst>
                </a:gridCol>
              </a:tblGrid>
              <a:tr h="370840">
                <a:tc>
                  <a:txBody>
                    <a:bodyPr/>
                    <a:lstStyle/>
                    <a:p>
                      <a:r>
                        <a:rPr lang="en-US" sz="1800" dirty="0">
                          <a:solidFill>
                            <a:schemeClr val="accent5"/>
                          </a:solidFill>
                        </a:rPr>
                        <a:t>Consultancy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101611596"/>
              </p:ext>
            </p:extLst>
          </p:nvPr>
        </p:nvGraphicFramePr>
        <p:xfrm>
          <a:off x="5277738" y="729169"/>
          <a:ext cx="3053954" cy="3128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Oval 7"/>
          <p:cNvSpPr/>
          <p:nvPr/>
        </p:nvSpPr>
        <p:spPr>
          <a:xfrm>
            <a:off x="5430211" y="690678"/>
            <a:ext cx="685800" cy="685800"/>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Oval 8"/>
          <p:cNvSpPr/>
          <p:nvPr/>
        </p:nvSpPr>
        <p:spPr>
          <a:xfrm>
            <a:off x="5430211" y="1531784"/>
            <a:ext cx="685800" cy="685800"/>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Oval 9"/>
          <p:cNvSpPr/>
          <p:nvPr/>
        </p:nvSpPr>
        <p:spPr>
          <a:xfrm>
            <a:off x="5430211" y="2372890"/>
            <a:ext cx="685800" cy="685800"/>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Oval 10"/>
          <p:cNvSpPr/>
          <p:nvPr/>
        </p:nvSpPr>
        <p:spPr>
          <a:xfrm>
            <a:off x="5475684" y="3195215"/>
            <a:ext cx="685800" cy="685800"/>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Google Shape;1248;p40"/>
          <p:cNvSpPr/>
          <p:nvPr/>
        </p:nvSpPr>
        <p:spPr>
          <a:xfrm>
            <a:off x="3299723" y="2653396"/>
            <a:ext cx="257819" cy="125590"/>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accent4"/>
          </a:solidFill>
          <a:ln>
            <a:noFill/>
          </a:ln>
        </p:spPr>
        <p:txBody>
          <a:bodyPr spcFirstLastPara="1" wrap="square" lIns="68569" tIns="68569" rIns="68569" bIns="68569" anchor="ctr" anchorCtr="0">
            <a:noAutofit/>
          </a:bodyPr>
          <a:lstStyle/>
          <a:p>
            <a:endParaRPr sz="1050">
              <a:solidFill>
                <a:srgbClr val="435D74"/>
              </a:solidFill>
            </a:endParaRPr>
          </a:p>
        </p:txBody>
      </p:sp>
      <p:sp>
        <p:nvSpPr>
          <p:cNvPr id="14" name="Google Shape;1216;p40"/>
          <p:cNvSpPr/>
          <p:nvPr/>
        </p:nvSpPr>
        <p:spPr>
          <a:xfrm>
            <a:off x="5636910" y="932139"/>
            <a:ext cx="272401" cy="266144"/>
          </a:xfrm>
          <a:custGeom>
            <a:avLst/>
            <a:gdLst/>
            <a:ahLst/>
            <a:cxnLst/>
            <a:rect l="l" t="t" r="r" b="b"/>
            <a:pathLst>
              <a:path w="11973" h="11698" extrusionOk="0">
                <a:moveTo>
                  <a:pt x="8928" y="1750"/>
                </a:moveTo>
                <a:cubicBezTo>
                  <a:pt x="9192" y="1750"/>
                  <a:pt x="9452" y="1852"/>
                  <a:pt x="9641" y="2057"/>
                </a:cubicBezTo>
                <a:cubicBezTo>
                  <a:pt x="10050" y="2435"/>
                  <a:pt x="10050" y="3096"/>
                  <a:pt x="9641" y="3506"/>
                </a:cubicBezTo>
                <a:cubicBezTo>
                  <a:pt x="9452" y="3695"/>
                  <a:pt x="9192" y="3790"/>
                  <a:pt x="8928" y="3790"/>
                </a:cubicBezTo>
                <a:cubicBezTo>
                  <a:pt x="8664" y="3790"/>
                  <a:pt x="8396" y="3695"/>
                  <a:pt x="8192" y="3506"/>
                </a:cubicBezTo>
                <a:cubicBezTo>
                  <a:pt x="7814" y="3096"/>
                  <a:pt x="7814" y="2435"/>
                  <a:pt x="8192" y="2057"/>
                </a:cubicBezTo>
                <a:cubicBezTo>
                  <a:pt x="8396" y="1852"/>
                  <a:pt x="8664" y="1750"/>
                  <a:pt x="8928" y="1750"/>
                </a:cubicBezTo>
                <a:close/>
                <a:moveTo>
                  <a:pt x="7901" y="1"/>
                </a:moveTo>
                <a:cubicBezTo>
                  <a:pt x="6958" y="1"/>
                  <a:pt x="6010" y="363"/>
                  <a:pt x="5293" y="1080"/>
                </a:cubicBezTo>
                <a:cubicBezTo>
                  <a:pt x="4285" y="2088"/>
                  <a:pt x="3939" y="3569"/>
                  <a:pt x="4380" y="4924"/>
                </a:cubicBezTo>
                <a:lnTo>
                  <a:pt x="126" y="9177"/>
                </a:lnTo>
                <a:cubicBezTo>
                  <a:pt x="32" y="9240"/>
                  <a:pt x="0" y="9334"/>
                  <a:pt x="0" y="9397"/>
                </a:cubicBezTo>
                <a:lnTo>
                  <a:pt x="0" y="11319"/>
                </a:lnTo>
                <a:cubicBezTo>
                  <a:pt x="0" y="11540"/>
                  <a:pt x="158" y="11697"/>
                  <a:pt x="347" y="11697"/>
                </a:cubicBezTo>
                <a:lnTo>
                  <a:pt x="2300" y="11697"/>
                </a:lnTo>
                <a:cubicBezTo>
                  <a:pt x="2363" y="11697"/>
                  <a:pt x="2489" y="11634"/>
                  <a:pt x="2521" y="11571"/>
                </a:cubicBezTo>
                <a:lnTo>
                  <a:pt x="2993" y="11099"/>
                </a:lnTo>
                <a:cubicBezTo>
                  <a:pt x="3088" y="11004"/>
                  <a:pt x="3119" y="10910"/>
                  <a:pt x="3088" y="10815"/>
                </a:cubicBezTo>
                <a:lnTo>
                  <a:pt x="2993" y="10311"/>
                </a:lnTo>
                <a:lnTo>
                  <a:pt x="3718" y="10217"/>
                </a:lnTo>
                <a:cubicBezTo>
                  <a:pt x="3876" y="10217"/>
                  <a:pt x="3970" y="10091"/>
                  <a:pt x="4033" y="9902"/>
                </a:cubicBezTo>
                <a:lnTo>
                  <a:pt x="4096" y="9208"/>
                </a:lnTo>
                <a:lnTo>
                  <a:pt x="4600" y="9271"/>
                </a:lnTo>
                <a:cubicBezTo>
                  <a:pt x="4695" y="9271"/>
                  <a:pt x="4821" y="9271"/>
                  <a:pt x="4884" y="9208"/>
                </a:cubicBezTo>
                <a:cubicBezTo>
                  <a:pt x="4978" y="9114"/>
                  <a:pt x="5010" y="9051"/>
                  <a:pt x="5010" y="8956"/>
                </a:cubicBezTo>
                <a:lnTo>
                  <a:pt x="5010" y="8326"/>
                </a:lnTo>
                <a:lnTo>
                  <a:pt x="5640" y="8326"/>
                </a:lnTo>
                <a:cubicBezTo>
                  <a:pt x="5703" y="8326"/>
                  <a:pt x="5829" y="8295"/>
                  <a:pt x="5860" y="8232"/>
                </a:cubicBezTo>
                <a:lnTo>
                  <a:pt x="6742" y="7350"/>
                </a:lnTo>
                <a:cubicBezTo>
                  <a:pt x="7131" y="7479"/>
                  <a:pt x="7533" y="7543"/>
                  <a:pt x="7931" y="7543"/>
                </a:cubicBezTo>
                <a:cubicBezTo>
                  <a:pt x="8891" y="7543"/>
                  <a:pt x="9833" y="7171"/>
                  <a:pt x="10523" y="6436"/>
                </a:cubicBezTo>
                <a:cubicBezTo>
                  <a:pt x="11972" y="4987"/>
                  <a:pt x="11972" y="2592"/>
                  <a:pt x="10523" y="1143"/>
                </a:cubicBezTo>
                <a:cubicBezTo>
                  <a:pt x="9823" y="379"/>
                  <a:pt x="8865" y="1"/>
                  <a:pt x="7901" y="1"/>
                </a:cubicBezTo>
                <a:close/>
              </a:path>
            </a:pathLst>
          </a:custGeom>
          <a:solidFill>
            <a:srgbClr val="FCBD24"/>
          </a:solidFill>
          <a:ln>
            <a:noFill/>
          </a:ln>
        </p:spPr>
        <p:txBody>
          <a:bodyPr spcFirstLastPara="1" wrap="square" lIns="68569" tIns="68569" rIns="68569" bIns="68569" anchor="ctr" anchorCtr="0">
            <a:noAutofit/>
          </a:bodyPr>
          <a:lstStyle/>
          <a:p>
            <a:pPr defTabSz="685800">
              <a:defRPr/>
            </a:pPr>
            <a:endParaRPr sz="1050"/>
          </a:p>
        </p:txBody>
      </p:sp>
      <p:sp>
        <p:nvSpPr>
          <p:cNvPr id="16" name="Google Shape;1204;p40"/>
          <p:cNvSpPr/>
          <p:nvPr/>
        </p:nvSpPr>
        <p:spPr>
          <a:xfrm>
            <a:off x="5674054" y="1773964"/>
            <a:ext cx="187834" cy="201440"/>
          </a:xfrm>
          <a:custGeom>
            <a:avLst/>
            <a:gdLst/>
            <a:ahLst/>
            <a:cxnLst/>
            <a:rect l="l" t="t" r="r" b="b"/>
            <a:pathLst>
              <a:path w="8256" h="8854" extrusionOk="0">
                <a:moveTo>
                  <a:pt x="6554" y="1387"/>
                </a:moveTo>
                <a:cubicBezTo>
                  <a:pt x="6743" y="1387"/>
                  <a:pt x="6901" y="1544"/>
                  <a:pt x="6901" y="1733"/>
                </a:cubicBezTo>
                <a:lnTo>
                  <a:pt x="6901" y="3119"/>
                </a:lnTo>
                <a:cubicBezTo>
                  <a:pt x="6901" y="3309"/>
                  <a:pt x="6743" y="3466"/>
                  <a:pt x="6554" y="3466"/>
                </a:cubicBezTo>
                <a:lnTo>
                  <a:pt x="1734" y="3466"/>
                </a:lnTo>
                <a:cubicBezTo>
                  <a:pt x="1545" y="3466"/>
                  <a:pt x="1387" y="3309"/>
                  <a:pt x="1387" y="3119"/>
                </a:cubicBezTo>
                <a:lnTo>
                  <a:pt x="1387" y="1733"/>
                </a:lnTo>
                <a:cubicBezTo>
                  <a:pt x="1387" y="1544"/>
                  <a:pt x="1545" y="1387"/>
                  <a:pt x="1734" y="1387"/>
                </a:cubicBezTo>
                <a:close/>
                <a:moveTo>
                  <a:pt x="2427" y="4096"/>
                </a:moveTo>
                <a:cubicBezTo>
                  <a:pt x="2616" y="4096"/>
                  <a:pt x="2773" y="4254"/>
                  <a:pt x="2773" y="4443"/>
                </a:cubicBezTo>
                <a:cubicBezTo>
                  <a:pt x="2773" y="4663"/>
                  <a:pt x="2616" y="4821"/>
                  <a:pt x="2427" y="4821"/>
                </a:cubicBezTo>
                <a:lnTo>
                  <a:pt x="1734" y="4821"/>
                </a:lnTo>
                <a:cubicBezTo>
                  <a:pt x="1545" y="4821"/>
                  <a:pt x="1387" y="4663"/>
                  <a:pt x="1387" y="4443"/>
                </a:cubicBezTo>
                <a:cubicBezTo>
                  <a:pt x="1387" y="4254"/>
                  <a:pt x="1545" y="4096"/>
                  <a:pt x="1734" y="4096"/>
                </a:cubicBezTo>
                <a:close/>
                <a:moveTo>
                  <a:pt x="4475" y="4096"/>
                </a:moveTo>
                <a:cubicBezTo>
                  <a:pt x="4664" y="4096"/>
                  <a:pt x="4821" y="4254"/>
                  <a:pt x="4821" y="4443"/>
                </a:cubicBezTo>
                <a:cubicBezTo>
                  <a:pt x="4821" y="4663"/>
                  <a:pt x="4664" y="4821"/>
                  <a:pt x="4475" y="4821"/>
                </a:cubicBezTo>
                <a:lnTo>
                  <a:pt x="3782" y="4821"/>
                </a:lnTo>
                <a:cubicBezTo>
                  <a:pt x="3593" y="4821"/>
                  <a:pt x="3435" y="4663"/>
                  <a:pt x="3435" y="4443"/>
                </a:cubicBezTo>
                <a:cubicBezTo>
                  <a:pt x="3435" y="4254"/>
                  <a:pt x="3593" y="4096"/>
                  <a:pt x="3782" y="4096"/>
                </a:cubicBezTo>
                <a:close/>
                <a:moveTo>
                  <a:pt x="6554" y="4096"/>
                </a:moveTo>
                <a:cubicBezTo>
                  <a:pt x="6743" y="4096"/>
                  <a:pt x="6901" y="4254"/>
                  <a:pt x="6901" y="4443"/>
                </a:cubicBezTo>
                <a:cubicBezTo>
                  <a:pt x="6901" y="4663"/>
                  <a:pt x="6743" y="4821"/>
                  <a:pt x="6554" y="4821"/>
                </a:cubicBezTo>
                <a:lnTo>
                  <a:pt x="5892" y="4821"/>
                </a:lnTo>
                <a:cubicBezTo>
                  <a:pt x="5672" y="4821"/>
                  <a:pt x="5514" y="4663"/>
                  <a:pt x="5514" y="4443"/>
                </a:cubicBezTo>
                <a:cubicBezTo>
                  <a:pt x="5514" y="4254"/>
                  <a:pt x="5672" y="4096"/>
                  <a:pt x="5892" y="4096"/>
                </a:cubicBezTo>
                <a:close/>
                <a:moveTo>
                  <a:pt x="2427" y="5482"/>
                </a:moveTo>
                <a:cubicBezTo>
                  <a:pt x="2616" y="5482"/>
                  <a:pt x="2773" y="5640"/>
                  <a:pt x="2773" y="5829"/>
                </a:cubicBezTo>
                <a:cubicBezTo>
                  <a:pt x="2773" y="6018"/>
                  <a:pt x="2616" y="6175"/>
                  <a:pt x="2427" y="6175"/>
                </a:cubicBezTo>
                <a:lnTo>
                  <a:pt x="1734" y="6175"/>
                </a:lnTo>
                <a:cubicBezTo>
                  <a:pt x="1545" y="6175"/>
                  <a:pt x="1387" y="6018"/>
                  <a:pt x="1387" y="5829"/>
                </a:cubicBezTo>
                <a:cubicBezTo>
                  <a:pt x="1387" y="5640"/>
                  <a:pt x="1545" y="5482"/>
                  <a:pt x="1734" y="5482"/>
                </a:cubicBezTo>
                <a:close/>
                <a:moveTo>
                  <a:pt x="4475" y="5482"/>
                </a:moveTo>
                <a:cubicBezTo>
                  <a:pt x="4664" y="5482"/>
                  <a:pt x="4821" y="5640"/>
                  <a:pt x="4821" y="5829"/>
                </a:cubicBezTo>
                <a:cubicBezTo>
                  <a:pt x="4821" y="6018"/>
                  <a:pt x="4664" y="6175"/>
                  <a:pt x="4475" y="6175"/>
                </a:cubicBezTo>
                <a:lnTo>
                  <a:pt x="3782" y="6175"/>
                </a:lnTo>
                <a:cubicBezTo>
                  <a:pt x="3593" y="6175"/>
                  <a:pt x="3435" y="6018"/>
                  <a:pt x="3435" y="5829"/>
                </a:cubicBezTo>
                <a:cubicBezTo>
                  <a:pt x="3435" y="5640"/>
                  <a:pt x="3593" y="5482"/>
                  <a:pt x="3782" y="5482"/>
                </a:cubicBezTo>
                <a:close/>
                <a:moveTo>
                  <a:pt x="6554" y="5482"/>
                </a:moveTo>
                <a:cubicBezTo>
                  <a:pt x="6743" y="5482"/>
                  <a:pt x="6901" y="5640"/>
                  <a:pt x="6901" y="5829"/>
                </a:cubicBezTo>
                <a:cubicBezTo>
                  <a:pt x="6901" y="6018"/>
                  <a:pt x="6743" y="6175"/>
                  <a:pt x="6554" y="6175"/>
                </a:cubicBezTo>
                <a:lnTo>
                  <a:pt x="5892" y="6175"/>
                </a:lnTo>
                <a:cubicBezTo>
                  <a:pt x="5672" y="6175"/>
                  <a:pt x="5514" y="6018"/>
                  <a:pt x="5514" y="5829"/>
                </a:cubicBezTo>
                <a:cubicBezTo>
                  <a:pt x="5514" y="5640"/>
                  <a:pt x="5672" y="5482"/>
                  <a:pt x="5892" y="5482"/>
                </a:cubicBezTo>
                <a:close/>
                <a:moveTo>
                  <a:pt x="2427" y="6869"/>
                </a:moveTo>
                <a:cubicBezTo>
                  <a:pt x="2616" y="6869"/>
                  <a:pt x="2773" y="7026"/>
                  <a:pt x="2773" y="7215"/>
                </a:cubicBezTo>
                <a:cubicBezTo>
                  <a:pt x="2773" y="7404"/>
                  <a:pt x="2616" y="7562"/>
                  <a:pt x="2427" y="7562"/>
                </a:cubicBezTo>
                <a:lnTo>
                  <a:pt x="1734" y="7562"/>
                </a:lnTo>
                <a:cubicBezTo>
                  <a:pt x="1545" y="7562"/>
                  <a:pt x="1387" y="7404"/>
                  <a:pt x="1387" y="7215"/>
                </a:cubicBezTo>
                <a:cubicBezTo>
                  <a:pt x="1387" y="7026"/>
                  <a:pt x="1545" y="6869"/>
                  <a:pt x="1734" y="6869"/>
                </a:cubicBezTo>
                <a:close/>
                <a:moveTo>
                  <a:pt x="4475" y="6869"/>
                </a:moveTo>
                <a:cubicBezTo>
                  <a:pt x="4664" y="6869"/>
                  <a:pt x="4821" y="7026"/>
                  <a:pt x="4821" y="7215"/>
                </a:cubicBezTo>
                <a:cubicBezTo>
                  <a:pt x="4821" y="7404"/>
                  <a:pt x="4664" y="7562"/>
                  <a:pt x="4475" y="7562"/>
                </a:cubicBezTo>
                <a:lnTo>
                  <a:pt x="3782" y="7562"/>
                </a:lnTo>
                <a:cubicBezTo>
                  <a:pt x="3593" y="7562"/>
                  <a:pt x="3435" y="7404"/>
                  <a:pt x="3435" y="7215"/>
                </a:cubicBezTo>
                <a:cubicBezTo>
                  <a:pt x="3435" y="7026"/>
                  <a:pt x="3593" y="6869"/>
                  <a:pt x="3782" y="6869"/>
                </a:cubicBezTo>
                <a:close/>
                <a:moveTo>
                  <a:pt x="6554" y="6869"/>
                </a:moveTo>
                <a:cubicBezTo>
                  <a:pt x="6743" y="6869"/>
                  <a:pt x="6901" y="7026"/>
                  <a:pt x="6901" y="7215"/>
                </a:cubicBezTo>
                <a:cubicBezTo>
                  <a:pt x="6901" y="7404"/>
                  <a:pt x="6743" y="7562"/>
                  <a:pt x="6554" y="7562"/>
                </a:cubicBezTo>
                <a:lnTo>
                  <a:pt x="5892" y="7562"/>
                </a:lnTo>
                <a:cubicBezTo>
                  <a:pt x="5672" y="7562"/>
                  <a:pt x="5514" y="7404"/>
                  <a:pt x="5514" y="7215"/>
                </a:cubicBezTo>
                <a:cubicBezTo>
                  <a:pt x="5514" y="7026"/>
                  <a:pt x="5672" y="6869"/>
                  <a:pt x="5892" y="6869"/>
                </a:cubicBezTo>
                <a:close/>
                <a:moveTo>
                  <a:pt x="694" y="1"/>
                </a:moveTo>
                <a:lnTo>
                  <a:pt x="694" y="95"/>
                </a:lnTo>
                <a:cubicBezTo>
                  <a:pt x="694" y="631"/>
                  <a:pt x="442" y="1198"/>
                  <a:pt x="64" y="1576"/>
                </a:cubicBezTo>
                <a:lnTo>
                  <a:pt x="1" y="1607"/>
                </a:lnTo>
                <a:lnTo>
                  <a:pt x="1" y="5860"/>
                </a:lnTo>
                <a:lnTo>
                  <a:pt x="64" y="5923"/>
                </a:lnTo>
                <a:cubicBezTo>
                  <a:pt x="442" y="6301"/>
                  <a:pt x="694" y="6869"/>
                  <a:pt x="694" y="7404"/>
                </a:cubicBezTo>
                <a:cubicBezTo>
                  <a:pt x="694" y="7971"/>
                  <a:pt x="442" y="8475"/>
                  <a:pt x="95" y="8853"/>
                </a:cubicBezTo>
                <a:lnTo>
                  <a:pt x="7184" y="8853"/>
                </a:lnTo>
                <a:cubicBezTo>
                  <a:pt x="7720" y="8853"/>
                  <a:pt x="8192" y="8381"/>
                  <a:pt x="8192" y="7845"/>
                </a:cubicBezTo>
                <a:lnTo>
                  <a:pt x="8192" y="946"/>
                </a:lnTo>
                <a:cubicBezTo>
                  <a:pt x="8255" y="473"/>
                  <a:pt x="7814" y="1"/>
                  <a:pt x="7216" y="1"/>
                </a:cubicBezTo>
                <a:close/>
              </a:path>
            </a:pathLst>
          </a:custGeom>
          <a:solidFill>
            <a:srgbClr val="5EB2FC"/>
          </a:solidFill>
          <a:ln>
            <a:noFill/>
          </a:ln>
        </p:spPr>
        <p:txBody>
          <a:bodyPr spcFirstLastPara="1" wrap="square" lIns="68569" tIns="68569" rIns="68569" bIns="68569" anchor="ctr" anchorCtr="0">
            <a:noAutofit/>
          </a:bodyPr>
          <a:lstStyle/>
          <a:p>
            <a:pPr defTabSz="685800">
              <a:defRPr/>
            </a:pPr>
            <a:endParaRPr sz="1050"/>
          </a:p>
        </p:txBody>
      </p:sp>
      <p:sp>
        <p:nvSpPr>
          <p:cNvPr id="17" name="Google Shape;943;p34"/>
          <p:cNvSpPr/>
          <p:nvPr/>
        </p:nvSpPr>
        <p:spPr>
          <a:xfrm>
            <a:off x="5646290" y="2549473"/>
            <a:ext cx="243361" cy="332634"/>
          </a:xfrm>
          <a:custGeom>
            <a:avLst/>
            <a:gdLst/>
            <a:ahLst/>
            <a:cxnLst/>
            <a:rect l="l" t="t" r="r" b="b"/>
            <a:pathLst>
              <a:path w="7002" h="10862" extrusionOk="0">
                <a:moveTo>
                  <a:pt x="3596" y="348"/>
                </a:moveTo>
                <a:lnTo>
                  <a:pt x="3727" y="396"/>
                </a:lnTo>
                <a:cubicBezTo>
                  <a:pt x="3882" y="467"/>
                  <a:pt x="4001" y="610"/>
                  <a:pt x="4073" y="801"/>
                </a:cubicBezTo>
                <a:cubicBezTo>
                  <a:pt x="3894" y="777"/>
                  <a:pt x="3739" y="753"/>
                  <a:pt x="3596" y="729"/>
                </a:cubicBezTo>
                <a:lnTo>
                  <a:pt x="3596" y="348"/>
                </a:lnTo>
                <a:close/>
                <a:moveTo>
                  <a:pt x="6168" y="8504"/>
                </a:moveTo>
                <a:cubicBezTo>
                  <a:pt x="6275" y="8504"/>
                  <a:pt x="6347" y="8587"/>
                  <a:pt x="6347" y="8683"/>
                </a:cubicBezTo>
                <a:lnTo>
                  <a:pt x="6347" y="8861"/>
                </a:lnTo>
                <a:lnTo>
                  <a:pt x="6168" y="8861"/>
                </a:lnTo>
                <a:cubicBezTo>
                  <a:pt x="6085" y="8861"/>
                  <a:pt x="6001" y="8945"/>
                  <a:pt x="6001" y="9028"/>
                </a:cubicBezTo>
                <a:cubicBezTo>
                  <a:pt x="6001" y="9123"/>
                  <a:pt x="6085" y="9195"/>
                  <a:pt x="6168" y="9195"/>
                </a:cubicBezTo>
                <a:lnTo>
                  <a:pt x="6513" y="9195"/>
                </a:lnTo>
                <a:cubicBezTo>
                  <a:pt x="6621" y="9195"/>
                  <a:pt x="6692" y="9266"/>
                  <a:pt x="6692" y="9373"/>
                </a:cubicBezTo>
                <a:lnTo>
                  <a:pt x="6692" y="10397"/>
                </a:lnTo>
                <a:cubicBezTo>
                  <a:pt x="6680" y="10504"/>
                  <a:pt x="6597" y="10576"/>
                  <a:pt x="6501" y="10576"/>
                </a:cubicBezTo>
                <a:lnTo>
                  <a:pt x="1394" y="10576"/>
                </a:lnTo>
                <a:cubicBezTo>
                  <a:pt x="1287" y="10576"/>
                  <a:pt x="1215" y="10504"/>
                  <a:pt x="1215" y="10397"/>
                </a:cubicBezTo>
                <a:lnTo>
                  <a:pt x="1215" y="9373"/>
                </a:lnTo>
                <a:cubicBezTo>
                  <a:pt x="1215" y="9266"/>
                  <a:pt x="1287" y="9195"/>
                  <a:pt x="1394" y="9195"/>
                </a:cubicBezTo>
                <a:lnTo>
                  <a:pt x="5489" y="9195"/>
                </a:lnTo>
                <a:cubicBezTo>
                  <a:pt x="5573" y="9195"/>
                  <a:pt x="5644" y="9123"/>
                  <a:pt x="5644" y="9028"/>
                </a:cubicBezTo>
                <a:cubicBezTo>
                  <a:pt x="5644" y="8945"/>
                  <a:pt x="5573" y="8861"/>
                  <a:pt x="5489" y="8861"/>
                </a:cubicBezTo>
                <a:lnTo>
                  <a:pt x="1560" y="8861"/>
                </a:lnTo>
                <a:lnTo>
                  <a:pt x="1560" y="8683"/>
                </a:lnTo>
                <a:cubicBezTo>
                  <a:pt x="1560" y="8587"/>
                  <a:pt x="1632" y="8504"/>
                  <a:pt x="1739" y="8504"/>
                </a:cubicBezTo>
                <a:close/>
                <a:moveTo>
                  <a:pt x="3471" y="1"/>
                </a:moveTo>
                <a:cubicBezTo>
                  <a:pt x="3436" y="1"/>
                  <a:pt x="3413" y="3"/>
                  <a:pt x="3406" y="3"/>
                </a:cubicBezTo>
                <a:cubicBezTo>
                  <a:pt x="3311" y="3"/>
                  <a:pt x="3251" y="74"/>
                  <a:pt x="3251" y="158"/>
                </a:cubicBezTo>
                <a:lnTo>
                  <a:pt x="3251" y="682"/>
                </a:lnTo>
                <a:cubicBezTo>
                  <a:pt x="3184" y="678"/>
                  <a:pt x="3123" y="676"/>
                  <a:pt x="3071" y="676"/>
                </a:cubicBezTo>
                <a:cubicBezTo>
                  <a:pt x="2968" y="676"/>
                  <a:pt x="2902" y="682"/>
                  <a:pt x="2894" y="682"/>
                </a:cubicBezTo>
                <a:cubicBezTo>
                  <a:pt x="2811" y="682"/>
                  <a:pt x="2751" y="753"/>
                  <a:pt x="2751" y="848"/>
                </a:cubicBezTo>
                <a:cubicBezTo>
                  <a:pt x="2751" y="932"/>
                  <a:pt x="2822" y="991"/>
                  <a:pt x="2906" y="991"/>
                </a:cubicBezTo>
                <a:cubicBezTo>
                  <a:pt x="2909" y="991"/>
                  <a:pt x="2939" y="990"/>
                  <a:pt x="2991" y="990"/>
                </a:cubicBezTo>
                <a:cubicBezTo>
                  <a:pt x="3356" y="990"/>
                  <a:pt x="4811" y="1045"/>
                  <a:pt x="5728" y="1920"/>
                </a:cubicBezTo>
                <a:cubicBezTo>
                  <a:pt x="6228" y="2408"/>
                  <a:pt x="6501" y="3063"/>
                  <a:pt x="6501" y="3896"/>
                </a:cubicBezTo>
                <a:cubicBezTo>
                  <a:pt x="6501" y="4789"/>
                  <a:pt x="6299" y="5361"/>
                  <a:pt x="6097" y="5968"/>
                </a:cubicBezTo>
                <a:cubicBezTo>
                  <a:pt x="5882" y="6575"/>
                  <a:pt x="5668" y="7194"/>
                  <a:pt x="5644" y="8171"/>
                </a:cubicBezTo>
                <a:lnTo>
                  <a:pt x="1989" y="8171"/>
                </a:lnTo>
                <a:cubicBezTo>
                  <a:pt x="1941" y="8075"/>
                  <a:pt x="1882" y="7909"/>
                  <a:pt x="1882" y="7647"/>
                </a:cubicBezTo>
                <a:cubicBezTo>
                  <a:pt x="1882" y="7230"/>
                  <a:pt x="2132" y="6266"/>
                  <a:pt x="3882" y="4515"/>
                </a:cubicBezTo>
                <a:cubicBezTo>
                  <a:pt x="3918" y="4480"/>
                  <a:pt x="3942" y="4385"/>
                  <a:pt x="3906" y="4325"/>
                </a:cubicBezTo>
                <a:cubicBezTo>
                  <a:pt x="3886" y="4275"/>
                  <a:pt x="3825" y="4251"/>
                  <a:pt x="3764" y="4251"/>
                </a:cubicBezTo>
                <a:cubicBezTo>
                  <a:pt x="3751" y="4251"/>
                  <a:pt x="3739" y="4252"/>
                  <a:pt x="3727" y="4254"/>
                </a:cubicBezTo>
                <a:cubicBezTo>
                  <a:pt x="3727" y="4254"/>
                  <a:pt x="3635" y="4276"/>
                  <a:pt x="3486" y="4276"/>
                </a:cubicBezTo>
                <a:cubicBezTo>
                  <a:pt x="3292" y="4276"/>
                  <a:pt x="3001" y="4238"/>
                  <a:pt x="2691" y="4063"/>
                </a:cubicBezTo>
                <a:cubicBezTo>
                  <a:pt x="2620" y="4020"/>
                  <a:pt x="2540" y="4000"/>
                  <a:pt x="2460" y="4000"/>
                </a:cubicBezTo>
                <a:cubicBezTo>
                  <a:pt x="2341" y="4000"/>
                  <a:pt x="2220" y="4044"/>
                  <a:pt x="2120" y="4123"/>
                </a:cubicBezTo>
                <a:cubicBezTo>
                  <a:pt x="1924" y="4281"/>
                  <a:pt x="1552" y="4499"/>
                  <a:pt x="998" y="4499"/>
                </a:cubicBezTo>
                <a:cubicBezTo>
                  <a:pt x="846" y="4499"/>
                  <a:pt x="680" y="4482"/>
                  <a:pt x="501" y="4444"/>
                </a:cubicBezTo>
                <a:lnTo>
                  <a:pt x="370" y="3777"/>
                </a:lnTo>
                <a:lnTo>
                  <a:pt x="2001" y="2146"/>
                </a:lnTo>
                <a:cubicBezTo>
                  <a:pt x="2037" y="2110"/>
                  <a:pt x="2049" y="2063"/>
                  <a:pt x="2049" y="2027"/>
                </a:cubicBezTo>
                <a:lnTo>
                  <a:pt x="2049" y="1813"/>
                </a:lnTo>
                <a:cubicBezTo>
                  <a:pt x="2049" y="1729"/>
                  <a:pt x="2120" y="1634"/>
                  <a:pt x="2215" y="1634"/>
                </a:cubicBezTo>
                <a:cubicBezTo>
                  <a:pt x="2327" y="1626"/>
                  <a:pt x="2501" y="1615"/>
                  <a:pt x="2715" y="1615"/>
                </a:cubicBezTo>
                <a:cubicBezTo>
                  <a:pt x="3115" y="1615"/>
                  <a:pt x="3656" y="1654"/>
                  <a:pt x="4192" y="1825"/>
                </a:cubicBezTo>
                <a:cubicBezTo>
                  <a:pt x="4211" y="1833"/>
                  <a:pt x="4231" y="1837"/>
                  <a:pt x="4250" y="1837"/>
                </a:cubicBezTo>
                <a:cubicBezTo>
                  <a:pt x="4314" y="1837"/>
                  <a:pt x="4373" y="1794"/>
                  <a:pt x="4382" y="1729"/>
                </a:cubicBezTo>
                <a:cubicBezTo>
                  <a:pt x="4418" y="1634"/>
                  <a:pt x="4370" y="1539"/>
                  <a:pt x="4275" y="1527"/>
                </a:cubicBezTo>
                <a:cubicBezTo>
                  <a:pt x="3701" y="1346"/>
                  <a:pt x="3117" y="1300"/>
                  <a:pt x="2687" y="1300"/>
                </a:cubicBezTo>
                <a:cubicBezTo>
                  <a:pt x="2465" y="1300"/>
                  <a:pt x="2285" y="1312"/>
                  <a:pt x="2168" y="1325"/>
                </a:cubicBezTo>
                <a:cubicBezTo>
                  <a:pt x="1906" y="1348"/>
                  <a:pt x="1715" y="1563"/>
                  <a:pt x="1715" y="1813"/>
                </a:cubicBezTo>
                <a:lnTo>
                  <a:pt x="1715" y="1968"/>
                </a:lnTo>
                <a:lnTo>
                  <a:pt x="60" y="3611"/>
                </a:lnTo>
                <a:cubicBezTo>
                  <a:pt x="24" y="3658"/>
                  <a:pt x="1" y="3706"/>
                  <a:pt x="24" y="3765"/>
                </a:cubicBezTo>
                <a:lnTo>
                  <a:pt x="179" y="4611"/>
                </a:lnTo>
                <a:cubicBezTo>
                  <a:pt x="203" y="4670"/>
                  <a:pt x="239" y="4718"/>
                  <a:pt x="298" y="4730"/>
                </a:cubicBezTo>
                <a:cubicBezTo>
                  <a:pt x="542" y="4788"/>
                  <a:pt x="764" y="4813"/>
                  <a:pt x="967" y="4813"/>
                </a:cubicBezTo>
                <a:cubicBezTo>
                  <a:pt x="1627" y="4813"/>
                  <a:pt x="2071" y="4552"/>
                  <a:pt x="2299" y="4361"/>
                </a:cubicBezTo>
                <a:cubicBezTo>
                  <a:pt x="2338" y="4329"/>
                  <a:pt x="2389" y="4313"/>
                  <a:pt x="2435" y="4313"/>
                </a:cubicBezTo>
                <a:cubicBezTo>
                  <a:pt x="2459" y="4313"/>
                  <a:pt x="2481" y="4317"/>
                  <a:pt x="2501" y="4325"/>
                </a:cubicBezTo>
                <a:cubicBezTo>
                  <a:pt x="2822" y="4504"/>
                  <a:pt x="3120" y="4563"/>
                  <a:pt x="3334" y="4587"/>
                </a:cubicBezTo>
                <a:cubicBezTo>
                  <a:pt x="1846" y="6135"/>
                  <a:pt x="1537" y="7099"/>
                  <a:pt x="1537" y="7635"/>
                </a:cubicBezTo>
                <a:cubicBezTo>
                  <a:pt x="1537" y="7861"/>
                  <a:pt x="1584" y="8040"/>
                  <a:pt x="1608" y="8159"/>
                </a:cubicBezTo>
                <a:cubicBezTo>
                  <a:pt x="1370" y="8195"/>
                  <a:pt x="1191" y="8397"/>
                  <a:pt x="1191" y="8647"/>
                </a:cubicBezTo>
                <a:lnTo>
                  <a:pt x="1191" y="8849"/>
                </a:lnTo>
                <a:cubicBezTo>
                  <a:pt x="1001" y="8909"/>
                  <a:pt x="858" y="9111"/>
                  <a:pt x="858" y="9326"/>
                </a:cubicBezTo>
                <a:lnTo>
                  <a:pt x="858" y="10361"/>
                </a:lnTo>
                <a:cubicBezTo>
                  <a:pt x="858" y="10635"/>
                  <a:pt x="1072" y="10861"/>
                  <a:pt x="1358" y="10861"/>
                </a:cubicBezTo>
                <a:lnTo>
                  <a:pt x="6501" y="10861"/>
                </a:lnTo>
                <a:cubicBezTo>
                  <a:pt x="6775" y="10861"/>
                  <a:pt x="7002" y="10635"/>
                  <a:pt x="7002" y="10361"/>
                </a:cubicBezTo>
                <a:lnTo>
                  <a:pt x="7002" y="9326"/>
                </a:lnTo>
                <a:cubicBezTo>
                  <a:pt x="7002" y="9171"/>
                  <a:pt x="6859" y="8968"/>
                  <a:pt x="6656" y="8897"/>
                </a:cubicBezTo>
                <a:lnTo>
                  <a:pt x="6656" y="8695"/>
                </a:lnTo>
                <a:cubicBezTo>
                  <a:pt x="6656" y="8409"/>
                  <a:pt x="6442" y="8183"/>
                  <a:pt x="6156" y="8183"/>
                </a:cubicBezTo>
                <a:lnTo>
                  <a:pt x="5978" y="8183"/>
                </a:lnTo>
                <a:cubicBezTo>
                  <a:pt x="5990" y="7266"/>
                  <a:pt x="6204" y="6671"/>
                  <a:pt x="6406" y="6087"/>
                </a:cubicBezTo>
                <a:cubicBezTo>
                  <a:pt x="6621" y="5492"/>
                  <a:pt x="6823" y="4861"/>
                  <a:pt x="6823" y="3908"/>
                </a:cubicBezTo>
                <a:cubicBezTo>
                  <a:pt x="6823" y="2991"/>
                  <a:pt x="6525" y="2241"/>
                  <a:pt x="5966" y="1694"/>
                </a:cubicBezTo>
                <a:cubicBezTo>
                  <a:pt x="5501" y="1265"/>
                  <a:pt x="4930" y="1015"/>
                  <a:pt x="4418" y="860"/>
                </a:cubicBezTo>
                <a:cubicBezTo>
                  <a:pt x="4311" y="396"/>
                  <a:pt x="4061" y="182"/>
                  <a:pt x="3846" y="86"/>
                </a:cubicBezTo>
                <a:cubicBezTo>
                  <a:pt x="3690" y="12"/>
                  <a:pt x="3550" y="1"/>
                  <a:pt x="3471" y="1"/>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18" name="Google Shape;905;p34"/>
          <p:cNvSpPr/>
          <p:nvPr/>
        </p:nvSpPr>
        <p:spPr>
          <a:xfrm>
            <a:off x="5674054" y="3406810"/>
            <a:ext cx="266211" cy="320507"/>
          </a:xfrm>
          <a:custGeom>
            <a:avLst/>
            <a:gdLst/>
            <a:ahLst/>
            <a:cxnLst/>
            <a:rect l="l" t="t" r="r" b="b"/>
            <a:pathLst>
              <a:path w="8693" h="10466" extrusionOk="0">
                <a:moveTo>
                  <a:pt x="417" y="1024"/>
                </a:moveTo>
                <a:cubicBezTo>
                  <a:pt x="655" y="1024"/>
                  <a:pt x="894" y="1143"/>
                  <a:pt x="1036" y="1358"/>
                </a:cubicBezTo>
                <a:lnTo>
                  <a:pt x="1156" y="1536"/>
                </a:lnTo>
                <a:cubicBezTo>
                  <a:pt x="1275" y="1715"/>
                  <a:pt x="1477" y="1822"/>
                  <a:pt x="1703" y="1822"/>
                </a:cubicBezTo>
                <a:lnTo>
                  <a:pt x="1703" y="2477"/>
                </a:lnTo>
                <a:cubicBezTo>
                  <a:pt x="1703" y="2941"/>
                  <a:pt x="1775" y="3406"/>
                  <a:pt x="1906" y="3834"/>
                </a:cubicBezTo>
                <a:cubicBezTo>
                  <a:pt x="1810" y="3763"/>
                  <a:pt x="1656" y="3703"/>
                  <a:pt x="1513" y="3644"/>
                </a:cubicBezTo>
                <a:cubicBezTo>
                  <a:pt x="1215" y="3525"/>
                  <a:pt x="894" y="3394"/>
                  <a:pt x="655" y="3144"/>
                </a:cubicBezTo>
                <a:cubicBezTo>
                  <a:pt x="394" y="2846"/>
                  <a:pt x="274" y="2417"/>
                  <a:pt x="274" y="1822"/>
                </a:cubicBezTo>
                <a:lnTo>
                  <a:pt x="274" y="1179"/>
                </a:lnTo>
                <a:cubicBezTo>
                  <a:pt x="274" y="1132"/>
                  <a:pt x="286" y="1108"/>
                  <a:pt x="322" y="1072"/>
                </a:cubicBezTo>
                <a:cubicBezTo>
                  <a:pt x="346" y="1048"/>
                  <a:pt x="394" y="1024"/>
                  <a:pt x="417" y="1024"/>
                </a:cubicBezTo>
                <a:close/>
                <a:moveTo>
                  <a:pt x="8204" y="1024"/>
                </a:moveTo>
                <a:cubicBezTo>
                  <a:pt x="8252" y="1024"/>
                  <a:pt x="8275" y="1048"/>
                  <a:pt x="8311" y="1072"/>
                </a:cubicBezTo>
                <a:cubicBezTo>
                  <a:pt x="8335" y="1108"/>
                  <a:pt x="8359" y="1143"/>
                  <a:pt x="8359" y="1179"/>
                </a:cubicBezTo>
                <a:lnTo>
                  <a:pt x="8359" y="1822"/>
                </a:lnTo>
                <a:lnTo>
                  <a:pt x="8383" y="1822"/>
                </a:lnTo>
                <a:cubicBezTo>
                  <a:pt x="8383" y="2417"/>
                  <a:pt x="8252" y="2858"/>
                  <a:pt x="8002" y="3144"/>
                </a:cubicBezTo>
                <a:cubicBezTo>
                  <a:pt x="7775" y="3394"/>
                  <a:pt x="7466" y="3525"/>
                  <a:pt x="7144" y="3644"/>
                </a:cubicBezTo>
                <a:cubicBezTo>
                  <a:pt x="7002" y="3703"/>
                  <a:pt x="6871" y="3763"/>
                  <a:pt x="6716" y="3834"/>
                </a:cubicBezTo>
                <a:cubicBezTo>
                  <a:pt x="6847" y="3394"/>
                  <a:pt x="6930" y="2929"/>
                  <a:pt x="6930" y="2477"/>
                </a:cubicBezTo>
                <a:lnTo>
                  <a:pt x="6930" y="1822"/>
                </a:lnTo>
                <a:cubicBezTo>
                  <a:pt x="7144" y="1822"/>
                  <a:pt x="7359" y="1715"/>
                  <a:pt x="7478" y="1536"/>
                </a:cubicBezTo>
                <a:lnTo>
                  <a:pt x="7597" y="1358"/>
                </a:lnTo>
                <a:cubicBezTo>
                  <a:pt x="7728" y="1167"/>
                  <a:pt x="7966" y="1024"/>
                  <a:pt x="8204" y="1024"/>
                </a:cubicBezTo>
                <a:close/>
                <a:moveTo>
                  <a:pt x="6954" y="334"/>
                </a:moveTo>
                <a:lnTo>
                  <a:pt x="6954" y="703"/>
                </a:lnTo>
                <a:lnTo>
                  <a:pt x="5632" y="703"/>
                </a:lnTo>
                <a:cubicBezTo>
                  <a:pt x="5537" y="703"/>
                  <a:pt x="5478" y="774"/>
                  <a:pt x="5478" y="846"/>
                </a:cubicBezTo>
                <a:cubicBezTo>
                  <a:pt x="5478" y="929"/>
                  <a:pt x="5561" y="1001"/>
                  <a:pt x="5632" y="1001"/>
                </a:cubicBezTo>
                <a:lnTo>
                  <a:pt x="6632" y="1001"/>
                </a:lnTo>
                <a:lnTo>
                  <a:pt x="6632" y="2477"/>
                </a:lnTo>
                <a:cubicBezTo>
                  <a:pt x="6632" y="3810"/>
                  <a:pt x="5989" y="5072"/>
                  <a:pt x="4906" y="5882"/>
                </a:cubicBezTo>
                <a:lnTo>
                  <a:pt x="4799" y="5954"/>
                </a:lnTo>
                <a:cubicBezTo>
                  <a:pt x="4763" y="5954"/>
                  <a:pt x="4739" y="5942"/>
                  <a:pt x="4704" y="5942"/>
                </a:cubicBezTo>
                <a:lnTo>
                  <a:pt x="3954" y="5942"/>
                </a:lnTo>
                <a:cubicBezTo>
                  <a:pt x="3918" y="5942"/>
                  <a:pt x="3894" y="5942"/>
                  <a:pt x="3858" y="5954"/>
                </a:cubicBezTo>
                <a:lnTo>
                  <a:pt x="3751" y="5882"/>
                </a:lnTo>
                <a:cubicBezTo>
                  <a:pt x="2668" y="5096"/>
                  <a:pt x="2025" y="3810"/>
                  <a:pt x="2025" y="2477"/>
                </a:cubicBezTo>
                <a:lnTo>
                  <a:pt x="2025" y="1001"/>
                </a:lnTo>
                <a:lnTo>
                  <a:pt x="4918" y="1001"/>
                </a:lnTo>
                <a:cubicBezTo>
                  <a:pt x="5001" y="1001"/>
                  <a:pt x="5061" y="929"/>
                  <a:pt x="5061" y="846"/>
                </a:cubicBezTo>
                <a:cubicBezTo>
                  <a:pt x="5061" y="774"/>
                  <a:pt x="4989" y="703"/>
                  <a:pt x="4918" y="703"/>
                </a:cubicBezTo>
                <a:lnTo>
                  <a:pt x="1715" y="703"/>
                </a:lnTo>
                <a:lnTo>
                  <a:pt x="1715" y="334"/>
                </a:lnTo>
                <a:close/>
                <a:moveTo>
                  <a:pt x="4704" y="6263"/>
                </a:moveTo>
                <a:cubicBezTo>
                  <a:pt x="4763" y="6263"/>
                  <a:pt x="4811" y="6311"/>
                  <a:pt x="4811" y="6370"/>
                </a:cubicBezTo>
                <a:lnTo>
                  <a:pt x="4811" y="6477"/>
                </a:lnTo>
                <a:cubicBezTo>
                  <a:pt x="4811" y="6537"/>
                  <a:pt x="4763" y="6585"/>
                  <a:pt x="4704" y="6585"/>
                </a:cubicBezTo>
                <a:lnTo>
                  <a:pt x="3954" y="6585"/>
                </a:lnTo>
                <a:cubicBezTo>
                  <a:pt x="3882" y="6585"/>
                  <a:pt x="3846" y="6537"/>
                  <a:pt x="3846" y="6477"/>
                </a:cubicBezTo>
                <a:lnTo>
                  <a:pt x="3846" y="6370"/>
                </a:lnTo>
                <a:cubicBezTo>
                  <a:pt x="3846" y="6311"/>
                  <a:pt x="3882" y="6263"/>
                  <a:pt x="3954" y="6263"/>
                </a:cubicBezTo>
                <a:close/>
                <a:moveTo>
                  <a:pt x="4513" y="6882"/>
                </a:moveTo>
                <a:lnTo>
                  <a:pt x="4513" y="8382"/>
                </a:lnTo>
                <a:lnTo>
                  <a:pt x="4156" y="8382"/>
                </a:lnTo>
                <a:lnTo>
                  <a:pt x="4156" y="6882"/>
                </a:lnTo>
                <a:close/>
                <a:moveTo>
                  <a:pt x="5287" y="8692"/>
                </a:moveTo>
                <a:cubicBezTo>
                  <a:pt x="5394" y="8692"/>
                  <a:pt x="5478" y="8787"/>
                  <a:pt x="5478" y="8882"/>
                </a:cubicBezTo>
                <a:lnTo>
                  <a:pt x="5478" y="9061"/>
                </a:lnTo>
                <a:lnTo>
                  <a:pt x="4108" y="9061"/>
                </a:lnTo>
                <a:cubicBezTo>
                  <a:pt x="4025" y="9061"/>
                  <a:pt x="3965" y="9144"/>
                  <a:pt x="3965" y="9216"/>
                </a:cubicBezTo>
                <a:cubicBezTo>
                  <a:pt x="3965" y="9287"/>
                  <a:pt x="4037" y="9359"/>
                  <a:pt x="4108" y="9359"/>
                </a:cubicBezTo>
                <a:lnTo>
                  <a:pt x="6204" y="9359"/>
                </a:lnTo>
                <a:cubicBezTo>
                  <a:pt x="6228" y="9359"/>
                  <a:pt x="6240" y="9383"/>
                  <a:pt x="6251" y="9394"/>
                </a:cubicBezTo>
                <a:lnTo>
                  <a:pt x="6406" y="10133"/>
                </a:lnTo>
                <a:cubicBezTo>
                  <a:pt x="6406" y="10156"/>
                  <a:pt x="6406" y="10168"/>
                  <a:pt x="6382" y="10168"/>
                </a:cubicBezTo>
                <a:cubicBezTo>
                  <a:pt x="6382" y="10168"/>
                  <a:pt x="6370" y="10180"/>
                  <a:pt x="6359" y="10180"/>
                </a:cubicBezTo>
                <a:lnTo>
                  <a:pt x="2299" y="10180"/>
                </a:lnTo>
                <a:cubicBezTo>
                  <a:pt x="2287" y="10180"/>
                  <a:pt x="2263" y="10168"/>
                  <a:pt x="2263" y="10168"/>
                </a:cubicBezTo>
                <a:cubicBezTo>
                  <a:pt x="2263" y="10168"/>
                  <a:pt x="2251" y="10145"/>
                  <a:pt x="2251" y="10133"/>
                </a:cubicBezTo>
                <a:lnTo>
                  <a:pt x="2394" y="9394"/>
                </a:lnTo>
                <a:cubicBezTo>
                  <a:pt x="2394" y="9371"/>
                  <a:pt x="2418" y="9359"/>
                  <a:pt x="2441" y="9359"/>
                </a:cubicBezTo>
                <a:lnTo>
                  <a:pt x="3394" y="9359"/>
                </a:lnTo>
                <a:cubicBezTo>
                  <a:pt x="3489" y="9359"/>
                  <a:pt x="3549" y="9287"/>
                  <a:pt x="3549" y="9216"/>
                </a:cubicBezTo>
                <a:cubicBezTo>
                  <a:pt x="3549" y="9144"/>
                  <a:pt x="3477" y="9061"/>
                  <a:pt x="3394" y="9061"/>
                </a:cubicBezTo>
                <a:lnTo>
                  <a:pt x="3192" y="9061"/>
                </a:lnTo>
                <a:lnTo>
                  <a:pt x="3192" y="8882"/>
                </a:lnTo>
                <a:cubicBezTo>
                  <a:pt x="3192" y="8787"/>
                  <a:pt x="3275" y="8692"/>
                  <a:pt x="3382" y="8692"/>
                </a:cubicBezTo>
                <a:close/>
                <a:moveTo>
                  <a:pt x="1715" y="0"/>
                </a:moveTo>
                <a:cubicBezTo>
                  <a:pt x="1548" y="0"/>
                  <a:pt x="1417" y="131"/>
                  <a:pt x="1417" y="298"/>
                </a:cubicBezTo>
                <a:lnTo>
                  <a:pt x="1417" y="703"/>
                </a:lnTo>
                <a:cubicBezTo>
                  <a:pt x="1417" y="870"/>
                  <a:pt x="1548" y="1001"/>
                  <a:pt x="1715" y="1001"/>
                </a:cubicBezTo>
                <a:lnTo>
                  <a:pt x="1751" y="1001"/>
                </a:lnTo>
                <a:lnTo>
                  <a:pt x="1751" y="1501"/>
                </a:lnTo>
                <a:cubicBezTo>
                  <a:pt x="1632" y="1501"/>
                  <a:pt x="1525" y="1441"/>
                  <a:pt x="1453" y="1334"/>
                </a:cubicBezTo>
                <a:lnTo>
                  <a:pt x="1334" y="1155"/>
                </a:lnTo>
                <a:cubicBezTo>
                  <a:pt x="1132" y="881"/>
                  <a:pt x="810" y="715"/>
                  <a:pt x="465" y="703"/>
                </a:cubicBezTo>
                <a:cubicBezTo>
                  <a:pt x="346" y="703"/>
                  <a:pt x="227" y="739"/>
                  <a:pt x="144" y="834"/>
                </a:cubicBezTo>
                <a:cubicBezTo>
                  <a:pt x="48" y="917"/>
                  <a:pt x="1" y="1036"/>
                  <a:pt x="1" y="1155"/>
                </a:cubicBezTo>
                <a:lnTo>
                  <a:pt x="1" y="1798"/>
                </a:lnTo>
                <a:cubicBezTo>
                  <a:pt x="1" y="3334"/>
                  <a:pt x="798" y="3656"/>
                  <a:pt x="1429" y="3918"/>
                </a:cubicBezTo>
                <a:cubicBezTo>
                  <a:pt x="1787" y="4060"/>
                  <a:pt x="2096" y="4180"/>
                  <a:pt x="2251" y="4489"/>
                </a:cubicBezTo>
                <a:cubicBezTo>
                  <a:pt x="2299" y="4584"/>
                  <a:pt x="2287" y="4656"/>
                  <a:pt x="2215" y="4715"/>
                </a:cubicBezTo>
                <a:cubicBezTo>
                  <a:pt x="2164" y="4767"/>
                  <a:pt x="2075" y="4806"/>
                  <a:pt x="1994" y="4806"/>
                </a:cubicBezTo>
                <a:cubicBezTo>
                  <a:pt x="1963" y="4806"/>
                  <a:pt x="1932" y="4800"/>
                  <a:pt x="1906" y="4787"/>
                </a:cubicBezTo>
                <a:cubicBezTo>
                  <a:pt x="1798" y="4751"/>
                  <a:pt x="1775" y="4608"/>
                  <a:pt x="1787" y="4489"/>
                </a:cubicBezTo>
                <a:cubicBezTo>
                  <a:pt x="1787" y="4406"/>
                  <a:pt x="1727" y="4334"/>
                  <a:pt x="1644" y="4334"/>
                </a:cubicBezTo>
                <a:cubicBezTo>
                  <a:pt x="1548" y="4334"/>
                  <a:pt x="1477" y="4394"/>
                  <a:pt x="1477" y="4477"/>
                </a:cubicBezTo>
                <a:cubicBezTo>
                  <a:pt x="1477" y="4608"/>
                  <a:pt x="1489" y="4942"/>
                  <a:pt x="1787" y="5072"/>
                </a:cubicBezTo>
                <a:cubicBezTo>
                  <a:pt x="1846" y="5108"/>
                  <a:pt x="1929" y="5120"/>
                  <a:pt x="2001" y="5120"/>
                </a:cubicBezTo>
                <a:cubicBezTo>
                  <a:pt x="2168" y="5120"/>
                  <a:pt x="2322" y="5061"/>
                  <a:pt x="2441" y="4930"/>
                </a:cubicBezTo>
                <a:cubicBezTo>
                  <a:pt x="2465" y="4906"/>
                  <a:pt x="2477" y="4894"/>
                  <a:pt x="2477" y="4882"/>
                </a:cubicBezTo>
                <a:cubicBezTo>
                  <a:pt x="2775" y="5346"/>
                  <a:pt x="3156" y="5763"/>
                  <a:pt x="3608" y="6096"/>
                </a:cubicBezTo>
                <a:lnTo>
                  <a:pt x="3632" y="6120"/>
                </a:lnTo>
                <a:cubicBezTo>
                  <a:pt x="3596" y="6180"/>
                  <a:pt x="3573" y="6251"/>
                  <a:pt x="3573" y="6323"/>
                </a:cubicBezTo>
                <a:lnTo>
                  <a:pt x="3573" y="6430"/>
                </a:lnTo>
                <a:cubicBezTo>
                  <a:pt x="3573" y="6620"/>
                  <a:pt x="3715" y="6775"/>
                  <a:pt x="3870" y="6835"/>
                </a:cubicBezTo>
                <a:lnTo>
                  <a:pt x="3870" y="8347"/>
                </a:lnTo>
                <a:lnTo>
                  <a:pt x="3394" y="8347"/>
                </a:lnTo>
                <a:cubicBezTo>
                  <a:pt x="3108" y="8347"/>
                  <a:pt x="2894" y="8573"/>
                  <a:pt x="2894" y="8859"/>
                </a:cubicBezTo>
                <a:lnTo>
                  <a:pt x="2894" y="9037"/>
                </a:lnTo>
                <a:lnTo>
                  <a:pt x="2453" y="9037"/>
                </a:lnTo>
                <a:cubicBezTo>
                  <a:pt x="2299" y="9037"/>
                  <a:pt x="2144" y="9156"/>
                  <a:pt x="2120" y="9311"/>
                </a:cubicBezTo>
                <a:lnTo>
                  <a:pt x="1965" y="10061"/>
                </a:lnTo>
                <a:cubicBezTo>
                  <a:pt x="1953" y="10168"/>
                  <a:pt x="1965" y="10264"/>
                  <a:pt x="2037" y="10347"/>
                </a:cubicBezTo>
                <a:cubicBezTo>
                  <a:pt x="2096" y="10418"/>
                  <a:pt x="2203" y="10466"/>
                  <a:pt x="2310" y="10466"/>
                </a:cubicBezTo>
                <a:lnTo>
                  <a:pt x="6370" y="10466"/>
                </a:lnTo>
                <a:cubicBezTo>
                  <a:pt x="6478" y="10466"/>
                  <a:pt x="6585" y="10418"/>
                  <a:pt x="6644" y="10347"/>
                </a:cubicBezTo>
                <a:cubicBezTo>
                  <a:pt x="6704" y="10264"/>
                  <a:pt x="6728" y="10168"/>
                  <a:pt x="6716" y="10061"/>
                </a:cubicBezTo>
                <a:lnTo>
                  <a:pt x="6561" y="9311"/>
                </a:lnTo>
                <a:cubicBezTo>
                  <a:pt x="6537" y="9156"/>
                  <a:pt x="6382" y="9037"/>
                  <a:pt x="6228" y="9037"/>
                </a:cubicBezTo>
                <a:lnTo>
                  <a:pt x="5787" y="9037"/>
                </a:lnTo>
                <a:lnTo>
                  <a:pt x="5787" y="8859"/>
                </a:lnTo>
                <a:cubicBezTo>
                  <a:pt x="5787" y="8573"/>
                  <a:pt x="5573" y="8347"/>
                  <a:pt x="5287" y="8347"/>
                </a:cubicBezTo>
                <a:lnTo>
                  <a:pt x="4811" y="8347"/>
                </a:lnTo>
                <a:lnTo>
                  <a:pt x="4811" y="6835"/>
                </a:lnTo>
                <a:cubicBezTo>
                  <a:pt x="4989" y="6787"/>
                  <a:pt x="5108" y="6620"/>
                  <a:pt x="5108" y="6430"/>
                </a:cubicBezTo>
                <a:lnTo>
                  <a:pt x="5108" y="6323"/>
                </a:lnTo>
                <a:cubicBezTo>
                  <a:pt x="5108" y="6251"/>
                  <a:pt x="5073" y="6180"/>
                  <a:pt x="5049" y="6120"/>
                </a:cubicBezTo>
                <a:lnTo>
                  <a:pt x="5073" y="6096"/>
                </a:lnTo>
                <a:cubicBezTo>
                  <a:pt x="5537" y="5763"/>
                  <a:pt x="5906" y="5358"/>
                  <a:pt x="6204" y="4882"/>
                </a:cubicBezTo>
                <a:cubicBezTo>
                  <a:pt x="6228" y="4894"/>
                  <a:pt x="6228" y="4906"/>
                  <a:pt x="6240" y="4930"/>
                </a:cubicBezTo>
                <a:cubicBezTo>
                  <a:pt x="6359" y="5049"/>
                  <a:pt x="6525" y="5120"/>
                  <a:pt x="6680" y="5120"/>
                </a:cubicBezTo>
                <a:cubicBezTo>
                  <a:pt x="6763" y="5120"/>
                  <a:pt x="6835" y="5108"/>
                  <a:pt x="6894" y="5072"/>
                </a:cubicBezTo>
                <a:cubicBezTo>
                  <a:pt x="7192" y="4942"/>
                  <a:pt x="7204" y="4608"/>
                  <a:pt x="7204" y="4477"/>
                </a:cubicBezTo>
                <a:cubicBezTo>
                  <a:pt x="7204" y="4394"/>
                  <a:pt x="7132" y="4334"/>
                  <a:pt x="7037" y="4334"/>
                </a:cubicBezTo>
                <a:cubicBezTo>
                  <a:pt x="6954" y="4334"/>
                  <a:pt x="6894" y="4406"/>
                  <a:pt x="6894" y="4489"/>
                </a:cubicBezTo>
                <a:cubicBezTo>
                  <a:pt x="6894" y="4596"/>
                  <a:pt x="6882" y="4727"/>
                  <a:pt x="6775" y="4787"/>
                </a:cubicBezTo>
                <a:cubicBezTo>
                  <a:pt x="6749" y="4800"/>
                  <a:pt x="6718" y="4806"/>
                  <a:pt x="6687" y="4806"/>
                </a:cubicBezTo>
                <a:cubicBezTo>
                  <a:pt x="6606" y="4806"/>
                  <a:pt x="6517" y="4767"/>
                  <a:pt x="6466" y="4715"/>
                </a:cubicBezTo>
                <a:cubicBezTo>
                  <a:pt x="6406" y="4656"/>
                  <a:pt x="6382" y="4584"/>
                  <a:pt x="6430" y="4489"/>
                </a:cubicBezTo>
                <a:cubicBezTo>
                  <a:pt x="6585" y="4191"/>
                  <a:pt x="6894" y="4060"/>
                  <a:pt x="7252" y="3918"/>
                </a:cubicBezTo>
                <a:cubicBezTo>
                  <a:pt x="7894" y="3656"/>
                  <a:pt x="8680" y="3334"/>
                  <a:pt x="8680" y="1798"/>
                </a:cubicBezTo>
                <a:lnTo>
                  <a:pt x="8680" y="1155"/>
                </a:lnTo>
                <a:cubicBezTo>
                  <a:pt x="8692" y="1048"/>
                  <a:pt x="8633" y="941"/>
                  <a:pt x="8561" y="846"/>
                </a:cubicBezTo>
                <a:cubicBezTo>
                  <a:pt x="8478" y="762"/>
                  <a:pt x="8347" y="715"/>
                  <a:pt x="8240" y="715"/>
                </a:cubicBezTo>
                <a:cubicBezTo>
                  <a:pt x="7894" y="715"/>
                  <a:pt x="7561" y="881"/>
                  <a:pt x="7371" y="1179"/>
                </a:cubicBezTo>
                <a:lnTo>
                  <a:pt x="7252" y="1358"/>
                </a:lnTo>
                <a:cubicBezTo>
                  <a:pt x="7180" y="1465"/>
                  <a:pt x="7073" y="1524"/>
                  <a:pt x="6954" y="1524"/>
                </a:cubicBezTo>
                <a:lnTo>
                  <a:pt x="6954" y="1012"/>
                </a:lnTo>
                <a:lnTo>
                  <a:pt x="6990" y="1012"/>
                </a:lnTo>
                <a:cubicBezTo>
                  <a:pt x="7144" y="1012"/>
                  <a:pt x="7287" y="881"/>
                  <a:pt x="7287" y="715"/>
                </a:cubicBezTo>
                <a:lnTo>
                  <a:pt x="7287" y="298"/>
                </a:lnTo>
                <a:cubicBezTo>
                  <a:pt x="7287" y="131"/>
                  <a:pt x="7144" y="0"/>
                  <a:pt x="6990" y="0"/>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194" y="0"/>
            <a:ext cx="4404122" cy="5114925"/>
          </a:xfrm>
          <a:prstGeom prst="rect">
            <a:avLst/>
          </a:prstGeom>
        </p:spPr>
      </p:pic>
    </p:spTree>
    <p:extLst>
      <p:ext uri="{BB962C8B-B14F-4D97-AF65-F5344CB8AC3E}">
        <p14:creationId xmlns:p14="http://schemas.microsoft.com/office/powerpoint/2010/main" val="3225533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730"/>
        <p:cNvGrpSpPr/>
        <p:nvPr/>
      </p:nvGrpSpPr>
      <p:grpSpPr>
        <a:xfrm>
          <a:off x="0" y="0"/>
          <a:ext cx="0" cy="0"/>
          <a:chOff x="0" y="0"/>
          <a:chExt cx="0" cy="0"/>
        </a:xfrm>
      </p:grpSpPr>
      <p:sp>
        <p:nvSpPr>
          <p:cNvPr id="1048584" name="Google Shape;731;p81"/>
          <p:cNvSpPr txBox="1">
            <a:spLocks noGrp="1"/>
          </p:cNvSpPr>
          <p:nvPr>
            <p:ph type="title"/>
          </p:nvPr>
        </p:nvSpPr>
        <p:spPr>
          <a:xfrm>
            <a:off x="643775" y="0"/>
            <a:ext cx="3266400" cy="3628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Target Group;</a:t>
            </a:r>
            <a:br>
              <a:rPr lang="en-US" dirty="0"/>
            </a:br>
            <a:r>
              <a:rPr lang="en-US" dirty="0"/>
              <a:t>A</a:t>
            </a:r>
            <a:r>
              <a:rPr lang="en" dirty="0"/>
              <a:t> generation choosing High-risk high-reward crops.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048584"/>
                                        </p:tgtEl>
                                        <p:attrNameLst>
                                          <p:attrName>style.visibility</p:attrName>
                                        </p:attrNameLst>
                                      </p:cBhvr>
                                      <p:to>
                                        <p:strVal val="visible"/>
                                      </p:to>
                                    </p:set>
                                    <p:anim calcmode="lin" valueType="num">
                                      <p:cBhvr additive="base">
                                        <p:cTn id="7" dur="1000"/>
                                        <p:tgtEl>
                                          <p:spTgt spid="10485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855;p38"/>
          <p:cNvSpPr/>
          <p:nvPr/>
        </p:nvSpPr>
        <p:spPr>
          <a:xfrm>
            <a:off x="4842571" y="393261"/>
            <a:ext cx="307862" cy="305843"/>
          </a:xfrm>
          <a:custGeom>
            <a:avLst/>
            <a:gdLst/>
            <a:ahLst/>
            <a:cxnLst/>
            <a:rect l="l" t="t" r="r" b="b"/>
            <a:pathLst>
              <a:path w="12224" h="12115" extrusionOk="0">
                <a:moveTo>
                  <a:pt x="3245" y="741"/>
                </a:moveTo>
                <a:cubicBezTo>
                  <a:pt x="3497" y="993"/>
                  <a:pt x="3938" y="1465"/>
                  <a:pt x="3938" y="2033"/>
                </a:cubicBezTo>
                <a:cubicBezTo>
                  <a:pt x="3938" y="2568"/>
                  <a:pt x="3497" y="3104"/>
                  <a:pt x="3245" y="3324"/>
                </a:cubicBezTo>
                <a:cubicBezTo>
                  <a:pt x="2962" y="3041"/>
                  <a:pt x="2520" y="2568"/>
                  <a:pt x="2520" y="2033"/>
                </a:cubicBezTo>
                <a:cubicBezTo>
                  <a:pt x="2520" y="1528"/>
                  <a:pt x="2962" y="993"/>
                  <a:pt x="3245" y="741"/>
                </a:cubicBezTo>
                <a:close/>
                <a:moveTo>
                  <a:pt x="8979" y="741"/>
                </a:moveTo>
                <a:cubicBezTo>
                  <a:pt x="9263" y="993"/>
                  <a:pt x="9704" y="1465"/>
                  <a:pt x="9704" y="2033"/>
                </a:cubicBezTo>
                <a:cubicBezTo>
                  <a:pt x="9704" y="2568"/>
                  <a:pt x="9263" y="3104"/>
                  <a:pt x="8979" y="3324"/>
                </a:cubicBezTo>
                <a:cubicBezTo>
                  <a:pt x="8695" y="3041"/>
                  <a:pt x="8286" y="2568"/>
                  <a:pt x="8286" y="2033"/>
                </a:cubicBezTo>
                <a:cubicBezTo>
                  <a:pt x="8286" y="1528"/>
                  <a:pt x="8758" y="993"/>
                  <a:pt x="8979" y="741"/>
                </a:cubicBezTo>
                <a:close/>
                <a:moveTo>
                  <a:pt x="1827" y="3482"/>
                </a:moveTo>
                <a:cubicBezTo>
                  <a:pt x="2394" y="3482"/>
                  <a:pt x="2899" y="3954"/>
                  <a:pt x="2899" y="4553"/>
                </a:cubicBezTo>
                <a:lnTo>
                  <a:pt x="2899" y="4899"/>
                </a:lnTo>
                <a:lnTo>
                  <a:pt x="2520" y="4899"/>
                </a:lnTo>
                <a:cubicBezTo>
                  <a:pt x="1922" y="4899"/>
                  <a:pt x="1449" y="4427"/>
                  <a:pt x="1449" y="3828"/>
                </a:cubicBezTo>
                <a:lnTo>
                  <a:pt x="1449" y="3482"/>
                </a:lnTo>
                <a:close/>
                <a:moveTo>
                  <a:pt x="5041" y="3482"/>
                </a:moveTo>
                <a:lnTo>
                  <a:pt x="5041" y="3828"/>
                </a:lnTo>
                <a:cubicBezTo>
                  <a:pt x="5041" y="4427"/>
                  <a:pt x="4568" y="4899"/>
                  <a:pt x="3970" y="4899"/>
                </a:cubicBezTo>
                <a:lnTo>
                  <a:pt x="3623" y="4899"/>
                </a:lnTo>
                <a:lnTo>
                  <a:pt x="3623" y="4553"/>
                </a:lnTo>
                <a:cubicBezTo>
                  <a:pt x="3623" y="3954"/>
                  <a:pt x="4096" y="3482"/>
                  <a:pt x="4694" y="3482"/>
                </a:cubicBezTo>
                <a:close/>
                <a:moveTo>
                  <a:pt x="7561" y="3482"/>
                </a:moveTo>
                <a:cubicBezTo>
                  <a:pt x="8160" y="3482"/>
                  <a:pt x="8632" y="3954"/>
                  <a:pt x="8632" y="4553"/>
                </a:cubicBezTo>
                <a:lnTo>
                  <a:pt x="8632" y="4899"/>
                </a:lnTo>
                <a:lnTo>
                  <a:pt x="8286" y="4899"/>
                </a:lnTo>
                <a:cubicBezTo>
                  <a:pt x="7687" y="4899"/>
                  <a:pt x="7215" y="4427"/>
                  <a:pt x="7215" y="3828"/>
                </a:cubicBezTo>
                <a:lnTo>
                  <a:pt x="7215" y="3482"/>
                </a:lnTo>
                <a:close/>
                <a:moveTo>
                  <a:pt x="10806" y="3482"/>
                </a:moveTo>
                <a:lnTo>
                  <a:pt x="10806" y="3828"/>
                </a:lnTo>
                <a:cubicBezTo>
                  <a:pt x="10806" y="4427"/>
                  <a:pt x="10334" y="4899"/>
                  <a:pt x="9735" y="4899"/>
                </a:cubicBezTo>
                <a:lnTo>
                  <a:pt x="9389" y="4899"/>
                </a:lnTo>
                <a:lnTo>
                  <a:pt x="9389" y="4553"/>
                </a:lnTo>
                <a:cubicBezTo>
                  <a:pt x="9389" y="3954"/>
                  <a:pt x="9861" y="3482"/>
                  <a:pt x="10428" y="3482"/>
                </a:cubicBezTo>
                <a:close/>
                <a:moveTo>
                  <a:pt x="1827" y="5624"/>
                </a:moveTo>
                <a:cubicBezTo>
                  <a:pt x="2394" y="5624"/>
                  <a:pt x="2899" y="6065"/>
                  <a:pt x="2899" y="6664"/>
                </a:cubicBezTo>
                <a:lnTo>
                  <a:pt x="2899" y="7042"/>
                </a:lnTo>
                <a:lnTo>
                  <a:pt x="2520" y="7042"/>
                </a:lnTo>
                <a:cubicBezTo>
                  <a:pt x="1922" y="7042"/>
                  <a:pt x="1449" y="6569"/>
                  <a:pt x="1449" y="5971"/>
                </a:cubicBezTo>
                <a:lnTo>
                  <a:pt x="1449" y="5624"/>
                </a:lnTo>
                <a:close/>
                <a:moveTo>
                  <a:pt x="7561" y="5624"/>
                </a:moveTo>
                <a:cubicBezTo>
                  <a:pt x="8160" y="5624"/>
                  <a:pt x="8632" y="6065"/>
                  <a:pt x="8632" y="6664"/>
                </a:cubicBezTo>
                <a:lnTo>
                  <a:pt x="8632" y="7042"/>
                </a:lnTo>
                <a:lnTo>
                  <a:pt x="8286" y="7042"/>
                </a:lnTo>
                <a:cubicBezTo>
                  <a:pt x="7687" y="7042"/>
                  <a:pt x="7215" y="6569"/>
                  <a:pt x="7215" y="5971"/>
                </a:cubicBezTo>
                <a:lnTo>
                  <a:pt x="7215" y="5624"/>
                </a:lnTo>
                <a:close/>
                <a:moveTo>
                  <a:pt x="5009" y="5656"/>
                </a:moveTo>
                <a:lnTo>
                  <a:pt x="5009" y="6002"/>
                </a:lnTo>
                <a:cubicBezTo>
                  <a:pt x="5009" y="6601"/>
                  <a:pt x="4537" y="7073"/>
                  <a:pt x="3938" y="7073"/>
                </a:cubicBezTo>
                <a:lnTo>
                  <a:pt x="3592" y="7073"/>
                </a:lnTo>
                <a:lnTo>
                  <a:pt x="3592" y="6727"/>
                </a:lnTo>
                <a:cubicBezTo>
                  <a:pt x="3592" y="6128"/>
                  <a:pt x="4064" y="5656"/>
                  <a:pt x="4663" y="5656"/>
                </a:cubicBezTo>
                <a:close/>
                <a:moveTo>
                  <a:pt x="10806" y="5656"/>
                </a:moveTo>
                <a:lnTo>
                  <a:pt x="10806" y="6002"/>
                </a:lnTo>
                <a:cubicBezTo>
                  <a:pt x="10806" y="6601"/>
                  <a:pt x="10334" y="7073"/>
                  <a:pt x="9735" y="7073"/>
                </a:cubicBezTo>
                <a:lnTo>
                  <a:pt x="9389" y="7073"/>
                </a:lnTo>
                <a:lnTo>
                  <a:pt x="9389" y="6727"/>
                </a:lnTo>
                <a:cubicBezTo>
                  <a:pt x="9389" y="6128"/>
                  <a:pt x="9861" y="5656"/>
                  <a:pt x="10428" y="5656"/>
                </a:cubicBezTo>
                <a:close/>
                <a:moveTo>
                  <a:pt x="1827" y="7766"/>
                </a:moveTo>
                <a:cubicBezTo>
                  <a:pt x="2394" y="7766"/>
                  <a:pt x="2899" y="8239"/>
                  <a:pt x="2899" y="8838"/>
                </a:cubicBezTo>
                <a:lnTo>
                  <a:pt x="2899" y="9184"/>
                </a:lnTo>
                <a:lnTo>
                  <a:pt x="2520" y="9184"/>
                </a:lnTo>
                <a:cubicBezTo>
                  <a:pt x="1922" y="9184"/>
                  <a:pt x="1449" y="8712"/>
                  <a:pt x="1449" y="8144"/>
                </a:cubicBezTo>
                <a:lnTo>
                  <a:pt x="1449" y="7766"/>
                </a:lnTo>
                <a:close/>
                <a:moveTo>
                  <a:pt x="5041" y="7766"/>
                </a:moveTo>
                <a:lnTo>
                  <a:pt x="5041" y="8144"/>
                </a:lnTo>
                <a:cubicBezTo>
                  <a:pt x="5041" y="8712"/>
                  <a:pt x="4568" y="9184"/>
                  <a:pt x="3970" y="9184"/>
                </a:cubicBezTo>
                <a:lnTo>
                  <a:pt x="3623" y="9184"/>
                </a:lnTo>
                <a:lnTo>
                  <a:pt x="3623" y="8838"/>
                </a:lnTo>
                <a:cubicBezTo>
                  <a:pt x="3623" y="8239"/>
                  <a:pt x="4096" y="7766"/>
                  <a:pt x="4694" y="7766"/>
                </a:cubicBezTo>
                <a:close/>
                <a:moveTo>
                  <a:pt x="7561" y="7766"/>
                </a:moveTo>
                <a:cubicBezTo>
                  <a:pt x="8160" y="7766"/>
                  <a:pt x="8632" y="8239"/>
                  <a:pt x="8632" y="8838"/>
                </a:cubicBezTo>
                <a:lnTo>
                  <a:pt x="8632" y="9184"/>
                </a:lnTo>
                <a:lnTo>
                  <a:pt x="8286" y="9184"/>
                </a:lnTo>
                <a:cubicBezTo>
                  <a:pt x="7687" y="9184"/>
                  <a:pt x="7215" y="8712"/>
                  <a:pt x="7215" y="8144"/>
                </a:cubicBezTo>
                <a:lnTo>
                  <a:pt x="7215" y="7766"/>
                </a:lnTo>
                <a:close/>
                <a:moveTo>
                  <a:pt x="10806" y="7766"/>
                </a:moveTo>
                <a:lnTo>
                  <a:pt x="10806" y="8144"/>
                </a:lnTo>
                <a:cubicBezTo>
                  <a:pt x="10806" y="8712"/>
                  <a:pt x="10334" y="9184"/>
                  <a:pt x="9735" y="9184"/>
                </a:cubicBezTo>
                <a:lnTo>
                  <a:pt x="9389" y="9184"/>
                </a:lnTo>
                <a:lnTo>
                  <a:pt x="9389" y="8838"/>
                </a:lnTo>
                <a:cubicBezTo>
                  <a:pt x="9389" y="8239"/>
                  <a:pt x="9861" y="7766"/>
                  <a:pt x="10428" y="7766"/>
                </a:cubicBezTo>
                <a:close/>
                <a:moveTo>
                  <a:pt x="3214" y="0"/>
                </a:moveTo>
                <a:cubicBezTo>
                  <a:pt x="3135" y="0"/>
                  <a:pt x="3056" y="16"/>
                  <a:pt x="2993" y="48"/>
                </a:cubicBezTo>
                <a:cubicBezTo>
                  <a:pt x="2962" y="79"/>
                  <a:pt x="1796" y="961"/>
                  <a:pt x="1796" y="2127"/>
                </a:cubicBezTo>
                <a:cubicBezTo>
                  <a:pt x="1796" y="2379"/>
                  <a:pt x="1827" y="2663"/>
                  <a:pt x="1953" y="2852"/>
                </a:cubicBezTo>
                <a:lnTo>
                  <a:pt x="1071" y="2852"/>
                </a:lnTo>
                <a:cubicBezTo>
                  <a:pt x="882" y="2852"/>
                  <a:pt x="725" y="3009"/>
                  <a:pt x="725" y="3198"/>
                </a:cubicBezTo>
                <a:lnTo>
                  <a:pt x="725" y="3923"/>
                </a:lnTo>
                <a:cubicBezTo>
                  <a:pt x="725" y="4301"/>
                  <a:pt x="851" y="4710"/>
                  <a:pt x="1071" y="4994"/>
                </a:cubicBezTo>
                <a:cubicBezTo>
                  <a:pt x="882" y="4994"/>
                  <a:pt x="725" y="5152"/>
                  <a:pt x="725" y="5341"/>
                </a:cubicBezTo>
                <a:lnTo>
                  <a:pt x="725" y="6034"/>
                </a:lnTo>
                <a:cubicBezTo>
                  <a:pt x="725" y="6443"/>
                  <a:pt x="851" y="6821"/>
                  <a:pt x="1071" y="7105"/>
                </a:cubicBezTo>
                <a:cubicBezTo>
                  <a:pt x="882" y="7105"/>
                  <a:pt x="725" y="7262"/>
                  <a:pt x="725" y="7451"/>
                </a:cubicBezTo>
                <a:lnTo>
                  <a:pt x="725" y="8176"/>
                </a:lnTo>
                <a:cubicBezTo>
                  <a:pt x="725" y="9153"/>
                  <a:pt x="1512" y="9940"/>
                  <a:pt x="2489" y="9940"/>
                </a:cubicBezTo>
                <a:lnTo>
                  <a:pt x="2836" y="9940"/>
                </a:lnTo>
                <a:lnTo>
                  <a:pt x="2836" y="11389"/>
                </a:lnTo>
                <a:lnTo>
                  <a:pt x="378" y="11389"/>
                </a:lnTo>
                <a:cubicBezTo>
                  <a:pt x="158" y="11389"/>
                  <a:pt x="0" y="11547"/>
                  <a:pt x="0" y="11768"/>
                </a:cubicBezTo>
                <a:cubicBezTo>
                  <a:pt x="0" y="11957"/>
                  <a:pt x="158" y="12114"/>
                  <a:pt x="378" y="12114"/>
                </a:cubicBezTo>
                <a:lnTo>
                  <a:pt x="11814" y="12114"/>
                </a:lnTo>
                <a:cubicBezTo>
                  <a:pt x="12035" y="12114"/>
                  <a:pt x="12192" y="11957"/>
                  <a:pt x="12192" y="11768"/>
                </a:cubicBezTo>
                <a:cubicBezTo>
                  <a:pt x="12224" y="11547"/>
                  <a:pt x="12066" y="11389"/>
                  <a:pt x="11846" y="11389"/>
                </a:cubicBezTo>
                <a:lnTo>
                  <a:pt x="9389" y="11389"/>
                </a:lnTo>
                <a:lnTo>
                  <a:pt x="9389" y="9940"/>
                </a:lnTo>
                <a:lnTo>
                  <a:pt x="9735" y="9940"/>
                </a:lnTo>
                <a:cubicBezTo>
                  <a:pt x="10712" y="9940"/>
                  <a:pt x="11499" y="9153"/>
                  <a:pt x="11499" y="8176"/>
                </a:cubicBezTo>
                <a:lnTo>
                  <a:pt x="11499" y="7451"/>
                </a:lnTo>
                <a:cubicBezTo>
                  <a:pt x="11499" y="7262"/>
                  <a:pt x="11342" y="7105"/>
                  <a:pt x="11153" y="7105"/>
                </a:cubicBezTo>
                <a:cubicBezTo>
                  <a:pt x="11373" y="6790"/>
                  <a:pt x="11499" y="6443"/>
                  <a:pt x="11499" y="6034"/>
                </a:cubicBezTo>
                <a:lnTo>
                  <a:pt x="11499" y="5341"/>
                </a:lnTo>
                <a:cubicBezTo>
                  <a:pt x="11499" y="5152"/>
                  <a:pt x="11342" y="4994"/>
                  <a:pt x="11153" y="4994"/>
                </a:cubicBezTo>
                <a:cubicBezTo>
                  <a:pt x="11373" y="4679"/>
                  <a:pt x="11499" y="4301"/>
                  <a:pt x="11499" y="3923"/>
                </a:cubicBezTo>
                <a:lnTo>
                  <a:pt x="11499" y="3198"/>
                </a:lnTo>
                <a:cubicBezTo>
                  <a:pt x="11499" y="3009"/>
                  <a:pt x="11342" y="2852"/>
                  <a:pt x="11153" y="2852"/>
                </a:cubicBezTo>
                <a:lnTo>
                  <a:pt x="10271" y="2852"/>
                </a:lnTo>
                <a:cubicBezTo>
                  <a:pt x="10365" y="2631"/>
                  <a:pt x="10428" y="2379"/>
                  <a:pt x="10428" y="2127"/>
                </a:cubicBezTo>
                <a:cubicBezTo>
                  <a:pt x="10428" y="993"/>
                  <a:pt x="9263" y="79"/>
                  <a:pt x="9231" y="48"/>
                </a:cubicBezTo>
                <a:cubicBezTo>
                  <a:pt x="9168" y="16"/>
                  <a:pt x="9089" y="0"/>
                  <a:pt x="9010" y="0"/>
                </a:cubicBezTo>
                <a:cubicBezTo>
                  <a:pt x="8932" y="0"/>
                  <a:pt x="8853" y="16"/>
                  <a:pt x="8790" y="48"/>
                </a:cubicBezTo>
                <a:cubicBezTo>
                  <a:pt x="8758" y="79"/>
                  <a:pt x="7561" y="961"/>
                  <a:pt x="7561" y="2127"/>
                </a:cubicBezTo>
                <a:cubicBezTo>
                  <a:pt x="7561" y="2379"/>
                  <a:pt x="7624" y="2663"/>
                  <a:pt x="7719" y="2852"/>
                </a:cubicBezTo>
                <a:lnTo>
                  <a:pt x="6868" y="2852"/>
                </a:lnTo>
                <a:cubicBezTo>
                  <a:pt x="6679" y="2852"/>
                  <a:pt x="6522" y="3009"/>
                  <a:pt x="6522" y="3198"/>
                </a:cubicBezTo>
                <a:lnTo>
                  <a:pt x="6522" y="3923"/>
                </a:lnTo>
                <a:cubicBezTo>
                  <a:pt x="6522" y="4301"/>
                  <a:pt x="6616" y="4710"/>
                  <a:pt x="6868" y="4994"/>
                </a:cubicBezTo>
                <a:cubicBezTo>
                  <a:pt x="6679" y="4994"/>
                  <a:pt x="6522" y="5152"/>
                  <a:pt x="6522" y="5341"/>
                </a:cubicBezTo>
                <a:lnTo>
                  <a:pt x="6522" y="6034"/>
                </a:lnTo>
                <a:cubicBezTo>
                  <a:pt x="6522" y="6443"/>
                  <a:pt x="6616" y="6821"/>
                  <a:pt x="6868" y="7105"/>
                </a:cubicBezTo>
                <a:cubicBezTo>
                  <a:pt x="6679" y="7105"/>
                  <a:pt x="6522" y="7262"/>
                  <a:pt x="6522" y="7451"/>
                </a:cubicBezTo>
                <a:lnTo>
                  <a:pt x="6522" y="8176"/>
                </a:lnTo>
                <a:cubicBezTo>
                  <a:pt x="6522" y="9153"/>
                  <a:pt x="7309" y="9940"/>
                  <a:pt x="8286" y="9940"/>
                </a:cubicBezTo>
                <a:lnTo>
                  <a:pt x="8632" y="9940"/>
                </a:lnTo>
                <a:lnTo>
                  <a:pt x="8632" y="11389"/>
                </a:lnTo>
                <a:lnTo>
                  <a:pt x="3592" y="11389"/>
                </a:lnTo>
                <a:lnTo>
                  <a:pt x="3592" y="9940"/>
                </a:lnTo>
                <a:lnTo>
                  <a:pt x="3938" y="9940"/>
                </a:lnTo>
                <a:cubicBezTo>
                  <a:pt x="4946" y="9940"/>
                  <a:pt x="5734" y="9153"/>
                  <a:pt x="5734" y="8176"/>
                </a:cubicBezTo>
                <a:lnTo>
                  <a:pt x="5734" y="7451"/>
                </a:lnTo>
                <a:cubicBezTo>
                  <a:pt x="5734" y="7262"/>
                  <a:pt x="5576" y="7105"/>
                  <a:pt x="5356" y="7105"/>
                </a:cubicBezTo>
                <a:cubicBezTo>
                  <a:pt x="5608" y="6790"/>
                  <a:pt x="5734" y="6443"/>
                  <a:pt x="5734" y="6034"/>
                </a:cubicBezTo>
                <a:lnTo>
                  <a:pt x="5734" y="5341"/>
                </a:lnTo>
                <a:cubicBezTo>
                  <a:pt x="5734" y="5152"/>
                  <a:pt x="5576" y="4994"/>
                  <a:pt x="5356" y="4994"/>
                </a:cubicBezTo>
                <a:cubicBezTo>
                  <a:pt x="5608" y="4679"/>
                  <a:pt x="5734" y="4301"/>
                  <a:pt x="5734" y="3923"/>
                </a:cubicBezTo>
                <a:lnTo>
                  <a:pt x="5734" y="3198"/>
                </a:lnTo>
                <a:cubicBezTo>
                  <a:pt x="5734" y="3009"/>
                  <a:pt x="5576" y="2852"/>
                  <a:pt x="5356" y="2852"/>
                </a:cubicBezTo>
                <a:lnTo>
                  <a:pt x="4505" y="2852"/>
                </a:lnTo>
                <a:cubicBezTo>
                  <a:pt x="4568" y="2631"/>
                  <a:pt x="4663" y="2379"/>
                  <a:pt x="4663" y="2127"/>
                </a:cubicBezTo>
                <a:cubicBezTo>
                  <a:pt x="4663" y="993"/>
                  <a:pt x="3466" y="79"/>
                  <a:pt x="3434" y="48"/>
                </a:cubicBezTo>
                <a:cubicBezTo>
                  <a:pt x="3371" y="16"/>
                  <a:pt x="3292" y="0"/>
                  <a:pt x="3214" y="0"/>
                </a:cubicBezTo>
                <a:close/>
              </a:path>
            </a:pathLst>
          </a:custGeom>
          <a:solidFill>
            <a:schemeClr val="bg1"/>
          </a:solidFill>
          <a:ln>
            <a:noFill/>
          </a:ln>
        </p:spPr>
        <p:txBody>
          <a:bodyPr spcFirstLastPara="1" wrap="square" lIns="68569" tIns="68569" rIns="68569" bIns="68569" anchor="ctr" anchorCtr="0">
            <a:noAutofit/>
          </a:bodyPr>
          <a:lstStyle/>
          <a:p>
            <a:pPr defTabSz="685800">
              <a:defRPr/>
            </a:pPr>
            <a:endParaRPr sz="1050"/>
          </a:p>
        </p:txBody>
      </p:sp>
      <p:sp>
        <p:nvSpPr>
          <p:cNvPr id="15" name="Rounded Rectangle 14"/>
          <p:cNvSpPr/>
          <p:nvPr/>
        </p:nvSpPr>
        <p:spPr>
          <a:xfrm>
            <a:off x="344923" y="393261"/>
            <a:ext cx="3020438" cy="685800"/>
          </a:xfrm>
          <a:prstGeom prst="roundRect">
            <a:avLst/>
          </a:prstGeom>
          <a:solidFill>
            <a:schemeClr val="accent3">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700" dirty="0" smtClean="0">
                <a:ln>
                  <a:solidFill>
                    <a:schemeClr val="bg1"/>
                  </a:solidFill>
                </a:ln>
                <a:solidFill>
                  <a:schemeClr val="tx1"/>
                </a:solidFill>
                <a:latin typeface="Arial Black" panose="020B0A04020102020204" pitchFamily="34" charset="0"/>
              </a:rPr>
              <a:t>Future</a:t>
            </a:r>
            <a:r>
              <a:rPr lang="en-US" sz="2700" dirty="0" smtClean="0">
                <a:ln>
                  <a:solidFill>
                    <a:schemeClr val="bg1"/>
                  </a:solidFill>
                </a:ln>
                <a:solidFill>
                  <a:schemeClr val="bg1"/>
                </a:solidFill>
                <a:latin typeface="Arial Black" panose="020B0A04020102020204" pitchFamily="34" charset="0"/>
              </a:rPr>
              <a:t> </a:t>
            </a:r>
            <a:endParaRPr lang="en-US" sz="2700" dirty="0">
              <a:ln>
                <a:solidFill>
                  <a:schemeClr val="bg1"/>
                </a:solidFill>
              </a:ln>
              <a:solidFill>
                <a:schemeClr val="bg1"/>
              </a:solidFill>
              <a:latin typeface="Arial Black" panose="020B0A04020102020204" pitchFamily="34"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6629" y="0"/>
            <a:ext cx="4726921" cy="5143500"/>
          </a:xfrm>
          <a:prstGeom prst="rect">
            <a:avLst/>
          </a:prstGeom>
        </p:spPr>
      </p:pic>
      <p:sp>
        <p:nvSpPr>
          <p:cNvPr id="20" name="TextBox 19"/>
          <p:cNvSpPr txBox="1"/>
          <p:nvPr/>
        </p:nvSpPr>
        <p:spPr>
          <a:xfrm>
            <a:off x="151057" y="1396088"/>
            <a:ext cx="3642730" cy="3216265"/>
          </a:xfrm>
          <a:prstGeom prst="rect">
            <a:avLst/>
          </a:prstGeom>
          <a:noFill/>
        </p:spPr>
        <p:txBody>
          <a:bodyPr wrap="square" rtlCol="0">
            <a:spAutoFit/>
          </a:bodyPr>
          <a:lstStyle/>
          <a:p>
            <a:pPr>
              <a:spcAft>
                <a:spcPts val="2133"/>
              </a:spcAft>
            </a:pPr>
            <a:r>
              <a:rPr lang="en-US" sz="1200" dirty="0">
                <a:solidFill>
                  <a:srgbClr val="2C2C2C"/>
                </a:solidFill>
                <a:latin typeface="Arial" panose="020B0604020202020204" pitchFamily="34" charset="0"/>
                <a:cs typeface="Arial" panose="020B0604020202020204" pitchFamily="34" charset="0"/>
              </a:rPr>
              <a:t>With an increase in budgetary support going to Kenyan farmers, U.S. companies may find opportunities to provide their solutions in the market. For example, there will likely be an increase in opportunities for U.S. companies to supply modern irrigation technology, water saving and irrigation management solutions particularly for drought-stricken areas, and consulting in water resource assessment in water harvesting and technology.</a:t>
            </a:r>
          </a:p>
          <a:p>
            <a:pPr>
              <a:spcAft>
                <a:spcPts val="2133"/>
              </a:spcAft>
            </a:pPr>
            <a:r>
              <a:rPr lang="en-US" sz="1200" dirty="0">
                <a:solidFill>
                  <a:srgbClr val="2C2C2C"/>
                </a:solidFill>
                <a:latin typeface="Arial" panose="020B0604020202020204" pitchFamily="34" charset="0"/>
                <a:cs typeface="Arial" panose="020B0604020202020204" pitchFamily="34" charset="0"/>
              </a:rPr>
              <a:t> By providing new technologies that are cost-effective, U.S. companies can assist in strengthening the agriculture sector in Kenya.</a:t>
            </a:r>
            <a:endParaRPr lang="en-US" sz="1200" dirty="0">
              <a:latin typeface="Arial" panose="020B0604020202020204" pitchFamily="34" charset="0"/>
              <a:cs typeface="Arial" panose="020B0604020202020204" pitchFamily="34" charset="0"/>
            </a:endParaRPr>
          </a:p>
          <a:p>
            <a:endParaRPr lang="en-US" sz="1200" b="1" dirty="0">
              <a:latin typeface="Calibri" panose="020F0502020204030204" pitchFamily="34" charset="0"/>
              <a:cs typeface="Calibri" panose="020F0502020204030204" pitchFamily="34"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3787" y="1058234"/>
            <a:ext cx="5049140" cy="3726135"/>
          </a:xfrm>
          <a:prstGeom prst="rect">
            <a:avLst/>
          </a:prstGeom>
        </p:spPr>
      </p:pic>
    </p:spTree>
    <p:extLst>
      <p:ext uri="{BB962C8B-B14F-4D97-AF65-F5344CB8AC3E}">
        <p14:creationId xmlns:p14="http://schemas.microsoft.com/office/powerpoint/2010/main" val="37946188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187308_1"/>
  <p:tag name="KSO_WM_SLIDE_TYPE" val="title"/>
  <p:tag name="KSO_WM_SLIDE_SUBTYPE" val="pureTxt"/>
  <p:tag name="KSO_WM_SLIDE_ITEM_CNT" val="2"/>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TEMPLATE_THUMBS_INDEX" val="1、2、3、6、8、10、11、12、15"/>
  <p:tag name="KSO_WM_SLIDE_MODEL_TYPE" val="cover"/>
  <p:tag name="KSO_WM_TEMPLATE_TOPIC_ID" val="2869567"/>
  <p:tag name="KSO_WM_TEMPLATE_OUTLINE_ID" val="15"/>
  <p:tag name="KSO_WM_TEMPLATE_SCENE_ID" val="1"/>
  <p:tag name="KSO_WM_TEMPLATE_JOB_ID" val="2"/>
  <p:tag name="KSO_WM_TEMPLATE_TOPIC_DEFAULT"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Lst>
</file>

<file path=ppt/theme/theme1.xml><?xml version="1.0" encoding="utf-8"?>
<a:theme xmlns:a="http://schemas.openxmlformats.org/drawingml/2006/main" name="Sustainable Agriculture Project Proposal by Slidesgo">
  <a:themeElements>
    <a:clrScheme name="Simple Light">
      <a:dk1>
        <a:srgbClr val="000000"/>
      </a:dk1>
      <a:lt1>
        <a:srgbClr val="FFFFFF"/>
      </a:lt1>
      <a:dk2>
        <a:srgbClr val="666666"/>
      </a:dk2>
      <a:lt2>
        <a:srgbClr val="F4F7DA"/>
      </a:lt2>
      <a:accent1>
        <a:srgbClr val="B4BD6E"/>
      </a:accent1>
      <a:accent2>
        <a:srgbClr val="63753C"/>
      </a:accent2>
      <a:accent3>
        <a:srgbClr val="324A00"/>
      </a:accent3>
      <a:accent4>
        <a:srgbClr val="B45400"/>
      </a:accent4>
      <a:accent5>
        <a:srgbClr val="8C4303"/>
      </a:accent5>
      <a:accent6>
        <a:srgbClr val="EEFF4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TotalTime>
  <Words>550</Words>
  <Application>Microsoft Office PowerPoint</Application>
  <PresentationFormat>On-screen Show (16:9)</PresentationFormat>
  <Paragraphs>68</Paragraphs>
  <Slides>11</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SimSun</vt:lpstr>
      <vt:lpstr>Modern No. 20</vt:lpstr>
      <vt:lpstr>Calibri</vt:lpstr>
      <vt:lpstr>Quicksand</vt:lpstr>
      <vt:lpstr>Arial</vt:lpstr>
      <vt:lpstr>Arial Black</vt:lpstr>
      <vt:lpstr>Montserrat</vt:lpstr>
      <vt:lpstr>Playfair Display</vt:lpstr>
      <vt:lpstr>Sustainable Agriculture Project Proposal by Slidesgo</vt:lpstr>
      <vt:lpstr>PowerPoint Presentation</vt:lpstr>
      <vt:lpstr>INTRODUCTION</vt:lpstr>
      <vt:lpstr>PowerPoint Presentation</vt:lpstr>
      <vt:lpstr>PowerPoint Presentation</vt:lpstr>
      <vt:lpstr>Problem</vt:lpstr>
      <vt:lpstr>Solution</vt:lpstr>
      <vt:lpstr>PowerPoint Presentation</vt:lpstr>
      <vt:lpstr>Target Group; A generation choosing High-risk high-reward crops.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Agriculture Project Proposal infographics</dc:title>
  <dc:creator>CPH2349</dc:creator>
  <cp:lastModifiedBy>Windows User</cp:lastModifiedBy>
  <cp:revision>33</cp:revision>
  <dcterms:created xsi:type="dcterms:W3CDTF">2023-08-27T08:55:13Z</dcterms:created>
  <dcterms:modified xsi:type="dcterms:W3CDTF">2023-11-16T18:56:36Z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6fdde3664cbf4fdb90cffeda9809df4a</vt:lpwstr>
  </property>
</Properties>
</file>